
<file path=[Content_Types].xml><?xml version="1.0" encoding="utf-8"?>
<Types xmlns="http://schemas.openxmlformats.org/package/2006/content-types">
  <Override PartName="/ppt/slides/slide5.xml" ContentType="application/vnd.openxmlformats-officedocument.presentationml.slide+xml"/>
  <Override PartName="/ppt/slides/slide6.xml" ContentType="application/vnd.openxmlformats-officedocument.presentationml.slide+xml"/>
  <Override PartName="/ppt/slides/slide19.xml" ContentType="application/vnd.openxmlformats-officedocument.presentationml.slide+xml"/>
  <Override PartName="/ppt/slideLayouts/slideLayout7.xml" ContentType="application/vnd.openxmlformats-officedocument.presentationml.slideLayout+xml"/>
  <Override PartName="/ppt/slideLayouts/slideLayout8.xml" ContentType="application/vnd.openxmlformats-officedocument.presentationml.slideLayout+xml"/>
  <Default Extension="png" ContentType="image/png"/>
  <Override PartName="/ppt/slideMasters/slideMaster1.xml" ContentType="application/vnd.openxmlformats-officedocument.presentationml.slideMaster+xml"/>
  <Override PartName="/ppt/slides/slide3.xml" ContentType="application/vnd.openxmlformats-officedocument.presentationml.slide+xml"/>
  <Override PartName="/ppt/slides/slide4.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presProps.xml" ContentType="application/vnd.openxmlformats-officedocument.presentationml.presProps+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s/slide1.xml" ContentType="application/vnd.openxmlformats-officedocument.presentationml.slide+xml"/>
  <Override PartName="/ppt/slides/slide2.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theme/theme1.xml" ContentType="application/vnd.openxmlformats-officedocument.theme+xml"/>
  <Default Extension="jpeg" ContentType="image/jpeg"/>
  <Override PartName="/ppt/slideLayouts/slideLayout2.xml" ContentType="application/vnd.openxmlformats-officedocument.presentationml.slideLayout+xml"/>
  <Override PartName="/ppt/slideLayouts/slideLayout3.xml" ContentType="application/vnd.openxmlformats-officedocument.presentationml.slideLayout+xml"/>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s/slide13.xml" ContentType="application/vnd.openxmlformats-officedocument.presentationml.slide+xml"/>
  <Override PartName="/ppt/slides/slide14.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Layouts/slideLayout10.xml" ContentType="application/vnd.openxmlformats-officedocument.presentationml.slideLayout+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docProps/core.xml" ContentType="application/vnd.openxmlformats-package.core-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4125" r:id="rId1"/>
  </p:sldMasterIdLst>
  <p:sldIdLst>
    <p:sldId id="256" r:id="rId2"/>
    <p:sldId id="262" r:id="rId3"/>
    <p:sldId id="257" r:id="rId4"/>
    <p:sldId id="259" r:id="rId5"/>
    <p:sldId id="258" r:id="rId6"/>
    <p:sldId id="263" r:id="rId7"/>
    <p:sldId id="260" r:id="rId8"/>
    <p:sldId id="261" r:id="rId9"/>
    <p:sldId id="273" r:id="rId10"/>
    <p:sldId id="264" r:id="rId11"/>
    <p:sldId id="265" r:id="rId12"/>
    <p:sldId id="266" r:id="rId13"/>
    <p:sldId id="267" r:id="rId14"/>
    <p:sldId id="268" r:id="rId15"/>
    <p:sldId id="269" r:id="rId16"/>
    <p:sldId id="270" r:id="rId17"/>
    <p:sldId id="276" r:id="rId18"/>
    <p:sldId id="271" r:id="rId19"/>
    <p:sldId id="272" r:id="rId20"/>
    <p:sldId id="274" r:id="rId21"/>
    <p:sldId id="275"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xmlns="" val="0"/>
    </p:ext>
    <p:ext uri="{D31A062A-798A-4329-ABDD-BBA856620510}">
      <p14:defaultImageDpi xmlns:p14="http://schemas.microsoft.com/office/powerpoint/2010/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snapToGrid="0" snapToObjects="1">
      <p:cViewPr varScale="1">
        <p:scale>
          <a:sx n="104" d="100"/>
          <a:sy n="104" d="100"/>
        </p:scale>
        <p:origin x="-174" y="-90"/>
      </p:cViewPr>
      <p:guideLst>
        <p:guide orient="horz" pos="2160"/>
        <p:guide pos="2880"/>
      </p:guideLst>
    </p:cSldViewPr>
  </p:slideViewPr>
  <p:notesTextViewPr>
    <p:cViewPr>
      <p:scale>
        <a:sx n="100" d="100"/>
        <a:sy n="100" d="100"/>
      </p:scale>
      <p:origin x="0" y="0"/>
    </p:cViewPr>
  </p:notesTextViewPr>
  <p:gridSpacing cx="78028800" cy="780288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ableStyles" Target="tableStyle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theme" Target="theme/theme1.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viewProps" Target="view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presProps" Target="presProp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sp>
        <p:nvSpPr>
          <p:cNvPr id="16" name="Rounded Rectangle 15"/>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7" name="Group 9"/>
          <p:cNvGrpSpPr>
            <a:grpSpLocks noChangeAspect="1"/>
          </p:cNvGrpSpPr>
          <p:nvPr/>
        </p:nvGrpSpPr>
        <p:grpSpPr bwMode="hidden">
          <a:xfrm>
            <a:off x="211665" y="5353963"/>
            <a:ext cx="8723376" cy="1331580"/>
            <a:chOff x="-3905250" y="4294188"/>
            <a:chExt cx="13011150" cy="1892300"/>
          </a:xfrm>
        </p:grpSpPr>
        <p:sp>
          <p:nvSpPr>
            <p:cNvPr id="11"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4"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5"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ctrTitle"/>
          </p:nvPr>
        </p:nvSpPr>
        <p:spPr>
          <a:xfrm>
            <a:off x="685800" y="1600200"/>
            <a:ext cx="7772400" cy="1780108"/>
          </a:xfrm>
        </p:spPr>
        <p:txBody>
          <a:bodyPr anchor="b">
            <a:normAutofit/>
          </a:bodyPr>
          <a:lstStyle>
            <a:lvl1pPr>
              <a:defRPr sz="4400">
                <a:solidFill>
                  <a:srgbClr val="FFFFFF"/>
                </a:solidFill>
              </a:defRPr>
            </a:lvl1pPr>
          </a:lstStyle>
          <a:p>
            <a:r>
              <a:rPr lang="en-US" smtClean="0"/>
              <a:t>Click to edit Master title style</a:t>
            </a:r>
            <a:endParaRPr lang="en-US" dirty="0"/>
          </a:p>
        </p:txBody>
      </p:sp>
      <p:sp>
        <p:nvSpPr>
          <p:cNvPr id="3" name="Subtitle 2"/>
          <p:cNvSpPr>
            <a:spLocks noGrp="1"/>
          </p:cNvSpPr>
          <p:nvPr>
            <p:ph type="subTitle" idx="1"/>
          </p:nvPr>
        </p:nvSpPr>
        <p:spPr>
          <a:xfrm>
            <a:off x="1371600" y="3556001"/>
            <a:ext cx="6400800" cy="1473200"/>
          </a:xfrm>
        </p:spPr>
        <p:txBody>
          <a:bodyPr>
            <a:normAutofit/>
          </a:bodyPr>
          <a:lstStyle>
            <a:lvl1pPr marL="0" indent="0" algn="ctr">
              <a:buNone/>
              <a:defRPr sz="2000">
                <a:solidFill>
                  <a:srgbClr val="FFFFFF"/>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dirty="0"/>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nchor="ctr"/>
          <a:lstStyle>
            <a:lvl1pPr algn="l">
              <a:defRPr/>
            </a:lvl1pPr>
            <a:lvl2pPr algn="l">
              <a:defRPr/>
            </a:lvl2pPr>
            <a:lvl3pPr algn="l">
              <a:defRPr/>
            </a:lvl3pPr>
            <a:lvl4pPr algn="l">
              <a:defRPr/>
            </a:lvl4pPr>
            <a:lvl5pPr algn="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0461895A-832A-4167-BE9B-7448CA062309}" type="datetime1">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Vertical Title and Text">
    <p:spTree>
      <p:nvGrpSpPr>
        <p:cNvPr id="1" name=""/>
        <p:cNvGrpSpPr/>
        <p:nvPr/>
      </p:nvGrpSpPr>
      <p:grpSpPr>
        <a:xfrm>
          <a:off x="0" y="0"/>
          <a:ext cx="0" cy="0"/>
          <a:chOff x="0" y="0"/>
          <a:chExt cx="0" cy="0"/>
        </a:xfrm>
      </p:grpSpPr>
      <p:sp>
        <p:nvSpPr>
          <p:cNvPr id="21" name="Rounded Rectangle 20"/>
          <p:cNvSpPr/>
          <p:nvPr/>
        </p:nvSpPr>
        <p:spPr bwMode="hidden">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Date Placeholder 3"/>
          <p:cNvSpPr>
            <a:spLocks noGrp="1"/>
          </p:cNvSpPr>
          <p:nvPr>
            <p:ph type="dt" sz="half" idx="10"/>
          </p:nvPr>
        </p:nvSpPr>
        <p:spPr/>
        <p:txBody>
          <a:bodyPr/>
          <a:lstStyle/>
          <a:p>
            <a:fld id="{227571FF-D602-4BB6-9683-7A1E909D4296}" type="datetime1">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grpSp>
        <p:nvGrpSpPr>
          <p:cNvPr id="15" name="Group 14"/>
          <p:cNvGrpSpPr>
            <a:grpSpLocks noChangeAspect="1"/>
          </p:cNvGrpSpPr>
          <p:nvPr/>
        </p:nvGrpSpPr>
        <p:grpSpPr bwMode="hidden">
          <a:xfrm>
            <a:off x="211665" y="714191"/>
            <a:ext cx="8723376" cy="1331580"/>
            <a:chOff x="-3905250" y="4294188"/>
            <a:chExt cx="13011150" cy="1892300"/>
          </a:xfrm>
        </p:grpSpPr>
        <p:sp>
          <p:nvSpPr>
            <p:cNvPr id="16"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7"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0" name="Freeform 19"/>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Vertical Title 1"/>
          <p:cNvSpPr>
            <a:spLocks noGrp="1"/>
          </p:cNvSpPr>
          <p:nvPr>
            <p:ph type="title" orient="vert"/>
          </p:nvPr>
        </p:nvSpPr>
        <p:spPr>
          <a:xfrm>
            <a:off x="6629400" y="1447800"/>
            <a:ext cx="2057400" cy="4487333"/>
          </a:xfrm>
        </p:spPr>
        <p:txBody>
          <a:bodyPr vert="eaVert" anchor="ctr"/>
          <a:lstStyle>
            <a:lvl1pPr algn="l">
              <a:defRPr>
                <a:solidFill>
                  <a:schemeClr val="tx2"/>
                </a:solidFill>
              </a:defRPr>
            </a:lvl1pPr>
          </a:lstStyle>
          <a:p>
            <a:r>
              <a:rPr lang="en-US" smtClean="0"/>
              <a:t>Click to edit Master title style</a:t>
            </a:r>
            <a:endParaRPr lang="en-US" dirty="0"/>
          </a:p>
        </p:txBody>
      </p:sp>
      <p:sp>
        <p:nvSpPr>
          <p:cNvPr id="3" name="Vertical Text Placeholder 2"/>
          <p:cNvSpPr>
            <a:spLocks noGrp="1"/>
          </p:cNvSpPr>
          <p:nvPr>
            <p:ph type="body" orient="vert" idx="1"/>
          </p:nvPr>
        </p:nvSpPr>
        <p:spPr>
          <a:xfrm>
            <a:off x="457200" y="1447800"/>
            <a:ext cx="6019800" cy="4487334"/>
          </a:xfrm>
        </p:spPr>
        <p:txBody>
          <a:bodyPr vert="eaVert"/>
          <a:lstStyle>
            <a:lvl1pPr>
              <a:buClr>
                <a:schemeClr val="accent1"/>
              </a:buClr>
              <a:defRPr/>
            </a:lvl1pPr>
            <a:lvl2pPr>
              <a:buClr>
                <a:schemeClr val="accent1"/>
              </a:buClr>
              <a:defRPr/>
            </a:lvl2pPr>
            <a:lvl3pPr>
              <a:buClr>
                <a:schemeClr val="accent1"/>
              </a:buClr>
              <a:defRPr/>
            </a:lvl3pPr>
            <a:lvl4pPr>
              <a:buClr>
                <a:schemeClr val="accent1"/>
              </a:buClr>
              <a:defRPr/>
            </a:lvl4pPr>
            <a:lvl5pPr>
              <a:buClr>
                <a:schemeClr val="accent1"/>
              </a:buCl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FC392BEB-5202-498C-89F7-BBD3BEE1B887}" type="datetime1">
              <a:rPr lang="en-US" smtClean="0"/>
              <a:pPr/>
              <a:t>1/3/2014</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36DD0FD-55B0-48C4-8AF2-8A69533EDFC3}" type="slidenum">
              <a:rPr lang="en-US" smtClean="0"/>
              <a:pPr/>
              <a:t>‹#›</a:t>
            </a:fld>
            <a:endParaRPr lang="en-US"/>
          </a:p>
        </p:txBody>
      </p:sp>
      <p:sp>
        <p:nvSpPr>
          <p:cNvPr id="7" name="Title 6"/>
          <p:cNvSpPr>
            <a:spLocks noGrp="1"/>
          </p:cNvSpPr>
          <p:nvPr>
            <p:ph type="title"/>
          </p:nvPr>
        </p:nvSpPr>
        <p:spPr/>
        <p:txBody>
          <a:bodyPr/>
          <a:lstStyle/>
          <a:p>
            <a:r>
              <a:rPr lang="en-US" smtClean="0"/>
              <a:t>Click to edit Master title style</a:t>
            </a:r>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Section Header">
    <p:spTree>
      <p:nvGrpSpPr>
        <p:cNvPr id="1" name=""/>
        <p:cNvGrpSpPr/>
        <p:nvPr/>
      </p:nvGrpSpPr>
      <p:grpSpPr>
        <a:xfrm>
          <a:off x="0" y="0"/>
          <a:ext cx="0" cy="0"/>
          <a:chOff x="0" y="0"/>
          <a:chExt cx="0" cy="0"/>
        </a:xfrm>
      </p:grpSpPr>
      <p:sp>
        <p:nvSpPr>
          <p:cNvPr id="14" name="Rounded Rectangle 13"/>
          <p:cNvSpPr/>
          <p:nvPr/>
        </p:nvSpPr>
        <p:spPr>
          <a:xfrm>
            <a:off x="228600" y="228600"/>
            <a:ext cx="8695944" cy="4736592"/>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Freeform 14"/>
          <p:cNvSpPr>
            <a:spLocks/>
          </p:cNvSpPr>
          <p:nvPr/>
        </p:nvSpPr>
        <p:spPr bwMode="hidden">
          <a:xfrm>
            <a:off x="6047438" y="4203592"/>
            <a:ext cx="2876429" cy="714026"/>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18"/>
          <p:cNvSpPr>
            <a:spLocks/>
          </p:cNvSpPr>
          <p:nvPr/>
        </p:nvSpPr>
        <p:spPr bwMode="hidden">
          <a:xfrm>
            <a:off x="2619320" y="4075290"/>
            <a:ext cx="5544515" cy="850138"/>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22"/>
          <p:cNvSpPr>
            <a:spLocks/>
          </p:cNvSpPr>
          <p:nvPr/>
        </p:nvSpPr>
        <p:spPr bwMode="hidden">
          <a:xfrm>
            <a:off x="2828728" y="4087562"/>
            <a:ext cx="5467980" cy="774272"/>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6"/>
          <p:cNvSpPr>
            <a:spLocks/>
          </p:cNvSpPr>
          <p:nvPr/>
        </p:nvSpPr>
        <p:spPr bwMode="hidden">
          <a:xfrm>
            <a:off x="5609489" y="4074174"/>
            <a:ext cx="3308000" cy="651549"/>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3" name="Freeform 10"/>
          <p:cNvSpPr>
            <a:spLocks/>
          </p:cNvSpPr>
          <p:nvPr/>
        </p:nvSpPr>
        <p:spPr bwMode="hidden">
          <a:xfrm>
            <a:off x="211665" y="4058555"/>
            <a:ext cx="8723376" cy="1329874"/>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 name="Title 1"/>
          <p:cNvSpPr>
            <a:spLocks noGrp="1"/>
          </p:cNvSpPr>
          <p:nvPr>
            <p:ph type="title"/>
          </p:nvPr>
        </p:nvSpPr>
        <p:spPr>
          <a:xfrm>
            <a:off x="690032" y="2463560"/>
            <a:ext cx="7772400" cy="1524000"/>
          </a:xfrm>
        </p:spPr>
        <p:txBody>
          <a:bodyPr anchor="t">
            <a:normAutofit/>
          </a:bodyPr>
          <a:lstStyle>
            <a:lvl1pPr algn="ctr">
              <a:defRPr sz="4400" b="0" cap="none"/>
            </a:lvl1pPr>
          </a:lstStyle>
          <a:p>
            <a:r>
              <a:rPr lang="en-US" smtClean="0"/>
              <a:t>Click to edit Master title style</a:t>
            </a:r>
            <a:endParaRPr lang="en-US" dirty="0"/>
          </a:p>
        </p:txBody>
      </p:sp>
      <p:sp>
        <p:nvSpPr>
          <p:cNvPr id="3" name="Text Placeholder 2"/>
          <p:cNvSpPr>
            <a:spLocks noGrp="1"/>
          </p:cNvSpPr>
          <p:nvPr>
            <p:ph type="body" idx="1"/>
          </p:nvPr>
        </p:nvSpPr>
        <p:spPr>
          <a:xfrm>
            <a:off x="1367365" y="1437448"/>
            <a:ext cx="6417734" cy="939801"/>
          </a:xfrm>
        </p:spPr>
        <p:txBody>
          <a:bodyPr anchor="b">
            <a:normAutofit/>
          </a:bodyPr>
          <a:lstStyle>
            <a:lvl1pPr marL="0" indent="0" algn="ctr">
              <a:buNone/>
              <a:defRPr sz="2000">
                <a:solidFill>
                  <a:srgbClr val="FFFFFF"/>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pPr eaLnBrk="1" latinLnBrk="0" hangingPunct="1"/>
            <a:fld id="{E637BB6B-EE1B-48FB-8575-0D55C373DE88}" type="datetimeFigureOut">
              <a:rPr lang="en-US" smtClean="0"/>
              <a:pPr eaLnBrk="1" latinLnBrk="0" hangingPunct="1"/>
              <a:t>1/3/2014</a:t>
            </a:fld>
            <a:endParaRPr lang="en-US"/>
          </a:p>
        </p:txBody>
      </p:sp>
      <p:sp>
        <p:nvSpPr>
          <p:cNvPr id="5" name="Footer Placeholder 4"/>
          <p:cNvSpPr>
            <a:spLocks noGrp="1"/>
          </p:cNvSpPr>
          <p:nvPr>
            <p:ph type="ftr" sz="quarter" idx="11"/>
          </p:nvPr>
        </p:nvSpPr>
        <p:spPr/>
        <p:txBody>
          <a:bodyPr/>
          <a:lstStyle/>
          <a:p>
            <a:endParaRPr kumimoji="0" lang="en-US"/>
          </a:p>
        </p:txBody>
      </p:sp>
      <p:sp>
        <p:nvSpPr>
          <p:cNvPr id="6" name="Slide Number Placeholder 5"/>
          <p:cNvSpPr>
            <a:spLocks noGrp="1"/>
          </p:cNvSpPr>
          <p:nvPr>
            <p:ph type="sldNum" sz="quarter" idx="12"/>
          </p:nvPr>
        </p:nvSpPr>
        <p:spPr/>
        <p:txBody>
          <a:bodyPr/>
          <a:lstStyle/>
          <a:p>
            <a:fld id="{2AA957AF-53C0-420B-9C2D-77DB1416566C}" type="slidenum">
              <a:rPr kumimoji="0" lang="en-US" smtClean="0"/>
              <a:pPr/>
              <a:t>‹#›</a:t>
            </a:fld>
            <a:endParaRPr kumimoji="0"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5" name="Date Placeholder 4"/>
          <p:cNvSpPr>
            <a:spLocks noGrp="1"/>
          </p:cNvSpPr>
          <p:nvPr>
            <p:ph type="dt" sz="half" idx="10"/>
          </p:nvPr>
        </p:nvSpPr>
        <p:spPr/>
        <p:txBody>
          <a:bodyPr/>
          <a:lstStyle/>
          <a:p>
            <a:fld id="{C2847B31-A4E1-4FCE-8661-5EC33A675437}" type="datetime1">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9" name="Content Placeholder 8"/>
          <p:cNvSpPr>
            <a:spLocks noGrp="1"/>
          </p:cNvSpPr>
          <p:nvPr>
            <p:ph sz="quarter" idx="13"/>
          </p:nvPr>
        </p:nvSpPr>
        <p:spPr>
          <a:xfrm>
            <a:off x="676655"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11" name="Content Placeholder 10"/>
          <p:cNvSpPr>
            <a:spLocks noGrp="1"/>
          </p:cNvSpPr>
          <p:nvPr>
            <p:ph sz="quarter" idx="14"/>
          </p:nvPr>
        </p:nvSpPr>
        <p:spPr>
          <a:xfrm>
            <a:off x="4645152" y="2679192"/>
            <a:ext cx="3822192" cy="34472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676656" y="2678114"/>
            <a:ext cx="3822192" cy="639762"/>
          </a:xfrm>
        </p:spPr>
        <p:txBody>
          <a:bodyPr anchor="ctr"/>
          <a:lstStyle>
            <a:lvl1pPr marL="0" indent="0" algn="ctr">
              <a:buNone/>
              <a:defRPr sz="2400" b="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77332" y="3429000"/>
            <a:ext cx="3820055"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Text Placeholder 4"/>
          <p:cNvSpPr>
            <a:spLocks noGrp="1"/>
          </p:cNvSpPr>
          <p:nvPr>
            <p:ph type="body" sz="quarter" idx="3"/>
          </p:nvPr>
        </p:nvSpPr>
        <p:spPr>
          <a:xfrm>
            <a:off x="4648200" y="2678113"/>
            <a:ext cx="3822192" cy="639762"/>
          </a:xfrm>
        </p:spPr>
        <p:txBody>
          <a:bodyPr anchor="ctr"/>
          <a:lstStyle>
            <a:lvl1pPr marL="0" indent="0" algn="ctr">
              <a:buNone/>
              <a:defRPr sz="2400" b="0" i="0">
                <a:solidFill>
                  <a:schemeClr val="tx2"/>
                </a:solidFill>
                <a:latin typeface="+mj-lt"/>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3429000"/>
            <a:ext cx="3822192" cy="2697163"/>
          </a:xfrm>
        </p:spPr>
        <p:txBody>
          <a:bodyPr/>
          <a:lstStyle>
            <a:lvl1pPr>
              <a:defRPr sz="2000"/>
            </a:lvl1pPr>
            <a:lvl2pPr>
              <a:defRPr sz="1800"/>
            </a:lvl2pPr>
            <a:lvl3pPr>
              <a:defRPr sz="1600"/>
            </a:lvl3pPr>
            <a:lvl4pPr>
              <a:defRPr sz="1400"/>
            </a:lvl4pPr>
            <a:lvl5pPr>
              <a:defRPr sz="14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7" name="Date Placeholder 6"/>
          <p:cNvSpPr>
            <a:spLocks noGrp="1"/>
          </p:cNvSpPr>
          <p:nvPr>
            <p:ph type="dt" sz="half" idx="10"/>
          </p:nvPr>
        </p:nvSpPr>
        <p:spPr/>
        <p:txBody>
          <a:bodyPr/>
          <a:lstStyle/>
          <a:p>
            <a:fld id="{7CAD832D-B7F8-4A85-B115-3F84BE9AC26D}" type="datetime1">
              <a:rPr lang="en-US" smtClean="0"/>
              <a:pPr/>
              <a:t>1/3/2014</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E10B34F3-05F7-41C1-B84E-68CE2E00C83C}" type="datetime1">
              <a:rPr lang="en-US" smtClean="0"/>
              <a:pPr/>
              <a:t>1/3/2014</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Blank">
    <p:spTree>
      <p:nvGrpSpPr>
        <p:cNvPr id="1" name=""/>
        <p:cNvGrpSpPr/>
        <p:nvPr/>
      </p:nvGrpSpPr>
      <p:grpSpPr>
        <a:xfrm>
          <a:off x="0" y="0"/>
          <a:ext cx="0" cy="0"/>
          <a:chOff x="0" y="0"/>
          <a:chExt cx="0" cy="0"/>
        </a:xfrm>
      </p:grpSpPr>
      <p:sp>
        <p:nvSpPr>
          <p:cNvPr id="12" name="Rounded Rectangle 11"/>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6" name="Group 5"/>
          <p:cNvGrpSpPr>
            <a:grpSpLocks noChangeAspect="1"/>
          </p:cNvGrpSpPr>
          <p:nvPr/>
        </p:nvGrpSpPr>
        <p:grpSpPr bwMode="hidden">
          <a:xfrm>
            <a:off x="211665" y="714191"/>
            <a:ext cx="8723376" cy="1329874"/>
            <a:chOff x="-3905251" y="4294188"/>
            <a:chExt cx="13027839" cy="1892300"/>
          </a:xfrm>
        </p:grpSpPr>
        <p:sp>
          <p:nvSpPr>
            <p:cNvPr id="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Date Placeholder 1"/>
          <p:cNvSpPr>
            <a:spLocks noGrp="1"/>
          </p:cNvSpPr>
          <p:nvPr>
            <p:ph type="dt" sz="half" idx="10"/>
          </p:nvPr>
        </p:nvSpPr>
        <p:spPr/>
        <p:txBody>
          <a:bodyPr/>
          <a:lstStyle/>
          <a:p>
            <a:fld id="{B8D47F82-2B2E-4837-B3AB-C94C672FBECB}" type="datetime1">
              <a:rPr lang="en-US" smtClean="0"/>
              <a:pPr/>
              <a:t>1/3/2014</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36DD0FD-55B0-48C4-8AF2-8A69533EDFC3}"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showMasterSp="0" type="objTx" preserve="1">
  <p:cSld name="Content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1426464"/>
          </a:xfrm>
          <a:prstGeom prst="roundRect">
            <a:avLst>
              <a:gd name="adj" fmla="val 7136"/>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5" name="Date Placeholder 4"/>
          <p:cNvSpPr>
            <a:spLocks noGrp="1"/>
          </p:cNvSpPr>
          <p:nvPr>
            <p:ph type="dt" sz="half" idx="10"/>
          </p:nvPr>
        </p:nvSpPr>
        <p:spPr/>
        <p:txBody>
          <a:bodyPr/>
          <a:lstStyle/>
          <a:p>
            <a:fld id="{81E57738-F4B0-48EA-9B71-E0F723F8BF6C}" type="datetime1">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4" name="Text Placeholder 3"/>
          <p:cNvSpPr>
            <a:spLocks noGrp="1"/>
          </p:cNvSpPr>
          <p:nvPr>
            <p:ph type="body" sz="half" idx="2"/>
          </p:nvPr>
        </p:nvSpPr>
        <p:spPr>
          <a:xfrm>
            <a:off x="914400" y="3581400"/>
            <a:ext cx="3352800" cy="1905001"/>
          </a:xfrm>
        </p:spPr>
        <p:txBody>
          <a:bodyPr anchor="t">
            <a:normAutofit/>
          </a:bodyPr>
          <a:lstStyle>
            <a:lvl1pPr marL="0" indent="0">
              <a:spcBef>
                <a:spcPts val="0"/>
              </a:spcBef>
              <a:spcAft>
                <a:spcPts val="600"/>
              </a:spcAft>
              <a:buNone/>
              <a:defRPr sz="1800">
                <a:solidFill>
                  <a:schemeClr val="tx2"/>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grpSp>
        <p:nvGrpSpPr>
          <p:cNvPr id="2" name="Group 23"/>
          <p:cNvGrpSpPr>
            <a:grpSpLocks noChangeAspect="1"/>
          </p:cNvGrpSpPr>
          <p:nvPr/>
        </p:nvGrpSpPr>
        <p:grpSpPr bwMode="hidden">
          <a:xfrm>
            <a:off x="211665" y="714191"/>
            <a:ext cx="8723376" cy="1331580"/>
            <a:chOff x="-3905250" y="4294188"/>
            <a:chExt cx="13011150" cy="1892300"/>
          </a:xfrm>
        </p:grpSpPr>
        <p:sp>
          <p:nvSpPr>
            <p:cNvPr id="25"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6"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27"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8"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9" name="Freeform 28"/>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2" name="Title 21"/>
          <p:cNvSpPr>
            <a:spLocks noGrp="1"/>
          </p:cNvSpPr>
          <p:nvPr>
            <p:ph type="title"/>
          </p:nvPr>
        </p:nvSpPr>
        <p:spPr>
          <a:xfrm>
            <a:off x="914400" y="2286000"/>
            <a:ext cx="3352800" cy="1252728"/>
          </a:xfrm>
        </p:spPr>
        <p:txBody>
          <a:bodyPr anchor="b">
            <a:noAutofit/>
          </a:bodyPr>
          <a:lstStyle>
            <a:lvl1pPr algn="l">
              <a:defRPr sz="3200">
                <a:solidFill>
                  <a:schemeClr val="tx2"/>
                </a:solidFill>
              </a:defRPr>
            </a:lvl1pPr>
          </a:lstStyle>
          <a:p>
            <a:r>
              <a:rPr lang="en-US" smtClean="0"/>
              <a:t>Click to edit Master title style</a:t>
            </a:r>
            <a:endParaRPr lang="en-US" dirty="0"/>
          </a:p>
        </p:txBody>
      </p:sp>
      <p:sp>
        <p:nvSpPr>
          <p:cNvPr id="3" name="Content Placeholder 2"/>
          <p:cNvSpPr>
            <a:spLocks noGrp="1"/>
          </p:cNvSpPr>
          <p:nvPr>
            <p:ph idx="1"/>
          </p:nvPr>
        </p:nvSpPr>
        <p:spPr>
          <a:xfrm>
            <a:off x="4651962" y="1828800"/>
            <a:ext cx="3904076" cy="3810000"/>
          </a:xfrm>
        </p:spPr>
        <p:txBody>
          <a:bodyPr anchor="ctr"/>
          <a:lstStyle>
            <a:lvl1pPr>
              <a:buClr>
                <a:schemeClr val="bg1"/>
              </a:buClr>
              <a:defRPr sz="2200">
                <a:solidFill>
                  <a:schemeClr val="tx2"/>
                </a:solidFill>
              </a:defRPr>
            </a:lvl1pPr>
            <a:lvl2pPr>
              <a:buClr>
                <a:schemeClr val="bg1"/>
              </a:buClr>
              <a:defRPr sz="2000">
                <a:solidFill>
                  <a:schemeClr val="tx2"/>
                </a:solidFill>
              </a:defRPr>
            </a:lvl2pPr>
            <a:lvl3pPr>
              <a:buClr>
                <a:schemeClr val="bg1"/>
              </a:buClr>
              <a:defRPr sz="1800">
                <a:solidFill>
                  <a:schemeClr val="tx2"/>
                </a:solidFill>
              </a:defRPr>
            </a:lvl3pPr>
            <a:lvl4pPr>
              <a:buClr>
                <a:schemeClr val="bg1"/>
              </a:buClr>
              <a:defRPr sz="1600">
                <a:solidFill>
                  <a:schemeClr val="tx2"/>
                </a:solidFill>
              </a:defRPr>
            </a:lvl4pPr>
            <a:lvl5pPr>
              <a:buClr>
                <a:schemeClr val="bg1"/>
              </a:buClr>
              <a:defRPr sz="1600">
                <a:solidFill>
                  <a:schemeClr val="tx2"/>
                </a:solidFill>
              </a:defRPr>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15" name="Rounded Rectangle 14"/>
          <p:cNvSpPr/>
          <p:nvPr/>
        </p:nvSpPr>
        <p:spPr>
          <a:xfrm>
            <a:off x="228600" y="228600"/>
            <a:ext cx="8695944" cy="6035040"/>
          </a:xfrm>
          <a:prstGeom prst="roundRect">
            <a:avLst>
              <a:gd name="adj" fmla="val 1272"/>
            </a:avLst>
          </a:prstGeom>
          <a:gradFill>
            <a:gsLst>
              <a:gs pos="0">
                <a:schemeClr val="accent1">
                  <a:lumMod val="75000"/>
                </a:schemeClr>
              </a:gs>
              <a:gs pos="10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9" name="Group 8"/>
          <p:cNvGrpSpPr>
            <a:grpSpLocks noChangeAspect="1"/>
          </p:cNvGrpSpPr>
          <p:nvPr/>
        </p:nvGrpSpPr>
        <p:grpSpPr bwMode="hidden">
          <a:xfrm>
            <a:off x="211665" y="5353963"/>
            <a:ext cx="8723376" cy="1331580"/>
            <a:chOff x="-3905250" y="4294188"/>
            <a:chExt cx="13011150" cy="1892300"/>
          </a:xfrm>
        </p:grpSpPr>
        <p:sp>
          <p:nvSpPr>
            <p:cNvPr id="10"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1"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2"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13"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14" name="Freeform 10"/>
            <p:cNvSpPr>
              <a:spLocks/>
            </p:cNvSpPr>
            <p:nvPr/>
          </p:nvSpPr>
          <p:spPr bwMode="hidden">
            <a:xfrm>
              <a:off x="-3905250" y="4294188"/>
              <a:ext cx="13011150"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1"/>
          <p:cNvSpPr>
            <a:spLocks noGrp="1"/>
          </p:cNvSpPr>
          <p:nvPr>
            <p:ph type="title"/>
          </p:nvPr>
        </p:nvSpPr>
        <p:spPr>
          <a:xfrm>
            <a:off x="4874155" y="338667"/>
            <a:ext cx="3812645" cy="2429934"/>
          </a:xfrm>
        </p:spPr>
        <p:txBody>
          <a:bodyPr anchor="b">
            <a:normAutofit/>
          </a:bodyPr>
          <a:lstStyle>
            <a:lvl1pPr algn="l">
              <a:defRPr sz="2800" b="0">
                <a:solidFill>
                  <a:srgbClr val="FFFFFF"/>
                </a:solidFill>
              </a:defRPr>
            </a:lvl1pPr>
          </a:lstStyle>
          <a:p>
            <a:r>
              <a:rPr lang="en-US" smtClean="0"/>
              <a:t>Click to edit Master title style</a:t>
            </a:r>
            <a:endParaRPr lang="en-US" dirty="0"/>
          </a:p>
        </p:txBody>
      </p:sp>
      <p:sp>
        <p:nvSpPr>
          <p:cNvPr id="4" name="Text Placeholder 3"/>
          <p:cNvSpPr>
            <a:spLocks noGrp="1"/>
          </p:cNvSpPr>
          <p:nvPr>
            <p:ph type="body" sz="half" idx="2"/>
          </p:nvPr>
        </p:nvSpPr>
        <p:spPr>
          <a:xfrm>
            <a:off x="4868333" y="2785533"/>
            <a:ext cx="3818467" cy="2421467"/>
          </a:xfrm>
        </p:spPr>
        <p:txBody>
          <a:bodyPr>
            <a:normAutofit/>
          </a:bodyPr>
          <a:lstStyle>
            <a:lvl1pPr marL="0" indent="0">
              <a:buNone/>
              <a:defRPr sz="1800">
                <a:solidFill>
                  <a:srgbClr val="FFFFFF"/>
                </a:solidFill>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E600D5EF-7D26-425F-8C45-B9312ACE18BC}" type="datetime1">
              <a:rPr lang="en-US" smtClean="0"/>
              <a:pPr/>
              <a:t>1/3/2014</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36DD0FD-55B0-48C4-8AF2-8A69533EDFC3}" type="slidenum">
              <a:rPr lang="en-US" smtClean="0"/>
              <a:pPr/>
              <a:t>‹#›</a:t>
            </a:fld>
            <a:endParaRPr lang="en-US"/>
          </a:p>
        </p:txBody>
      </p:sp>
      <p:sp>
        <p:nvSpPr>
          <p:cNvPr id="3" name="Picture Placeholder 2"/>
          <p:cNvSpPr>
            <a:spLocks noGrp="1"/>
          </p:cNvSpPr>
          <p:nvPr>
            <p:ph type="pic" idx="1"/>
          </p:nvPr>
        </p:nvSpPr>
        <p:spPr>
          <a:xfrm>
            <a:off x="838200" y="1371600"/>
            <a:ext cx="3566160" cy="2926080"/>
          </a:xfrm>
          <a:prstGeom prst="roundRect">
            <a:avLst>
              <a:gd name="adj" fmla="val 3924"/>
            </a:avLst>
          </a:prstGeom>
          <a:solidFill>
            <a:schemeClr val="accent1"/>
          </a:solidFill>
          <a:ln>
            <a:noFill/>
          </a:ln>
          <a:effectLst>
            <a:reflection blurRad="12700" stA="30000" endPos="30000" dist="5000" dir="5400000" sy="-100000" algn="bl" rotWithShape="0"/>
          </a:effectLst>
          <a:scene3d>
            <a:camera prst="perspectiveContrastingLeftFacing" fov="600000">
              <a:rot lat="240000" lon="19799999" rev="0"/>
            </a:camera>
            <a:lightRig rig="threePt" dir="t">
              <a:rot lat="0" lon="0" rev="2700000"/>
            </a:lightRig>
          </a:scene3d>
          <a:sp3d>
            <a:bevelT w="44450" h="31750"/>
          </a:sp3d>
        </p:spPr>
        <p:txBody>
          <a:bodyPr/>
          <a:lstStyle>
            <a:lvl1pPr marL="0" indent="0" algn="ctr">
              <a:buNone/>
              <a:defRPr sz="3200">
                <a:solidFill>
                  <a:schemeClr val="bg1"/>
                </a:solidFill>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lang="en-US" dirty="0"/>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14" name="Rounded Rectangle 13"/>
          <p:cNvSpPr/>
          <p:nvPr/>
        </p:nvSpPr>
        <p:spPr>
          <a:xfrm>
            <a:off x="228600" y="228600"/>
            <a:ext cx="8695944" cy="2468880"/>
          </a:xfrm>
          <a:prstGeom prst="roundRect">
            <a:avLst>
              <a:gd name="adj" fmla="val 3362"/>
            </a:avLst>
          </a:prstGeom>
          <a:gradFill>
            <a:gsLst>
              <a:gs pos="0">
                <a:schemeClr val="accent1">
                  <a:lumMod val="75000"/>
                </a:schemeClr>
              </a:gs>
              <a:gs pos="90000">
                <a:schemeClr val="accent1">
                  <a:lumMod val="60000"/>
                  <a:lumOff val="40000"/>
                </a:schemeClr>
              </a:gs>
            </a:gsLst>
            <a:lin ang="54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nvGrpSpPr>
          <p:cNvPr id="8" name="Group 15"/>
          <p:cNvGrpSpPr>
            <a:grpSpLocks noChangeAspect="1"/>
          </p:cNvGrpSpPr>
          <p:nvPr/>
        </p:nvGrpSpPr>
        <p:grpSpPr bwMode="hidden">
          <a:xfrm>
            <a:off x="211665" y="1679429"/>
            <a:ext cx="8723376" cy="1329874"/>
            <a:chOff x="-3905251" y="4294188"/>
            <a:chExt cx="13027839" cy="1892300"/>
          </a:xfrm>
        </p:grpSpPr>
        <p:sp>
          <p:nvSpPr>
            <p:cNvPr id="17" name="Freeform 14"/>
            <p:cNvSpPr>
              <a:spLocks/>
            </p:cNvSpPr>
            <p:nvPr/>
          </p:nvSpPr>
          <p:spPr bwMode="hidden">
            <a:xfrm>
              <a:off x="4810125" y="4500563"/>
              <a:ext cx="4295775" cy="1016000"/>
            </a:xfrm>
            <a:custGeom>
              <a:avLst/>
              <a:gdLst/>
              <a:ahLst/>
              <a:cxnLst>
                <a:cxn ang="0">
                  <a:pos x="2700" y="0"/>
                </a:cxn>
                <a:cxn ang="0">
                  <a:pos x="2700" y="0"/>
                </a:cxn>
                <a:cxn ang="0">
                  <a:pos x="2586" y="18"/>
                </a:cxn>
                <a:cxn ang="0">
                  <a:pos x="2470" y="38"/>
                </a:cxn>
                <a:cxn ang="0">
                  <a:pos x="2352" y="60"/>
                </a:cxn>
                <a:cxn ang="0">
                  <a:pos x="2230" y="82"/>
                </a:cxn>
                <a:cxn ang="0">
                  <a:pos x="2106" y="108"/>
                </a:cxn>
                <a:cxn ang="0">
                  <a:pos x="1978" y="134"/>
                </a:cxn>
                <a:cxn ang="0">
                  <a:pos x="1848" y="164"/>
                </a:cxn>
                <a:cxn ang="0">
                  <a:pos x="1714" y="194"/>
                </a:cxn>
                <a:cxn ang="0">
                  <a:pos x="1714" y="194"/>
                </a:cxn>
                <a:cxn ang="0">
                  <a:pos x="1472" y="252"/>
                </a:cxn>
                <a:cxn ang="0">
                  <a:pos x="1236" y="304"/>
                </a:cxn>
                <a:cxn ang="0">
                  <a:pos x="1010" y="352"/>
                </a:cxn>
                <a:cxn ang="0">
                  <a:pos x="792" y="398"/>
                </a:cxn>
                <a:cxn ang="0">
                  <a:pos x="584" y="438"/>
                </a:cxn>
                <a:cxn ang="0">
                  <a:pos x="382" y="474"/>
                </a:cxn>
                <a:cxn ang="0">
                  <a:pos x="188" y="508"/>
                </a:cxn>
                <a:cxn ang="0">
                  <a:pos x="0" y="538"/>
                </a:cxn>
                <a:cxn ang="0">
                  <a:pos x="0" y="538"/>
                </a:cxn>
                <a:cxn ang="0">
                  <a:pos x="130" y="556"/>
                </a:cxn>
                <a:cxn ang="0">
                  <a:pos x="254" y="572"/>
                </a:cxn>
                <a:cxn ang="0">
                  <a:pos x="374" y="586"/>
                </a:cxn>
                <a:cxn ang="0">
                  <a:pos x="492" y="598"/>
                </a:cxn>
                <a:cxn ang="0">
                  <a:pos x="606" y="610"/>
                </a:cxn>
                <a:cxn ang="0">
                  <a:pos x="716" y="618"/>
                </a:cxn>
                <a:cxn ang="0">
                  <a:pos x="822" y="626"/>
                </a:cxn>
                <a:cxn ang="0">
                  <a:pos x="926" y="632"/>
                </a:cxn>
                <a:cxn ang="0">
                  <a:pos x="1028" y="636"/>
                </a:cxn>
                <a:cxn ang="0">
                  <a:pos x="1126" y="638"/>
                </a:cxn>
                <a:cxn ang="0">
                  <a:pos x="1220" y="640"/>
                </a:cxn>
                <a:cxn ang="0">
                  <a:pos x="1312" y="640"/>
                </a:cxn>
                <a:cxn ang="0">
                  <a:pos x="1402" y="638"/>
                </a:cxn>
                <a:cxn ang="0">
                  <a:pos x="1490" y="636"/>
                </a:cxn>
                <a:cxn ang="0">
                  <a:pos x="1574" y="632"/>
                </a:cxn>
                <a:cxn ang="0">
                  <a:pos x="1656" y="626"/>
                </a:cxn>
                <a:cxn ang="0">
                  <a:pos x="1734" y="620"/>
                </a:cxn>
                <a:cxn ang="0">
                  <a:pos x="1812" y="612"/>
                </a:cxn>
                <a:cxn ang="0">
                  <a:pos x="1886" y="602"/>
                </a:cxn>
                <a:cxn ang="0">
                  <a:pos x="1960" y="592"/>
                </a:cxn>
                <a:cxn ang="0">
                  <a:pos x="2030" y="580"/>
                </a:cxn>
                <a:cxn ang="0">
                  <a:pos x="2100" y="568"/>
                </a:cxn>
                <a:cxn ang="0">
                  <a:pos x="2166" y="554"/>
                </a:cxn>
                <a:cxn ang="0">
                  <a:pos x="2232" y="540"/>
                </a:cxn>
                <a:cxn ang="0">
                  <a:pos x="2296" y="524"/>
                </a:cxn>
                <a:cxn ang="0">
                  <a:pos x="2358" y="508"/>
                </a:cxn>
                <a:cxn ang="0">
                  <a:pos x="2418" y="490"/>
                </a:cxn>
                <a:cxn ang="0">
                  <a:pos x="2478" y="472"/>
                </a:cxn>
                <a:cxn ang="0">
                  <a:pos x="2592" y="432"/>
                </a:cxn>
                <a:cxn ang="0">
                  <a:pos x="2702" y="390"/>
                </a:cxn>
                <a:cxn ang="0">
                  <a:pos x="2702" y="390"/>
                </a:cxn>
                <a:cxn ang="0">
                  <a:pos x="2706" y="388"/>
                </a:cxn>
                <a:cxn ang="0">
                  <a:pos x="2706" y="388"/>
                </a:cxn>
                <a:cxn ang="0">
                  <a:pos x="2706" y="0"/>
                </a:cxn>
                <a:cxn ang="0">
                  <a:pos x="2706" y="0"/>
                </a:cxn>
                <a:cxn ang="0">
                  <a:pos x="2700" y="0"/>
                </a:cxn>
                <a:cxn ang="0">
                  <a:pos x="2700" y="0"/>
                </a:cxn>
              </a:cxnLst>
              <a:rect l="0" t="0" r="r" b="b"/>
              <a:pathLst>
                <a:path w="2706" h="640">
                  <a:moveTo>
                    <a:pt x="2700" y="0"/>
                  </a:moveTo>
                  <a:lnTo>
                    <a:pt x="2700" y="0"/>
                  </a:lnTo>
                  <a:lnTo>
                    <a:pt x="2586" y="18"/>
                  </a:lnTo>
                  <a:lnTo>
                    <a:pt x="2470" y="38"/>
                  </a:lnTo>
                  <a:lnTo>
                    <a:pt x="2352" y="60"/>
                  </a:lnTo>
                  <a:lnTo>
                    <a:pt x="2230" y="82"/>
                  </a:lnTo>
                  <a:lnTo>
                    <a:pt x="2106" y="108"/>
                  </a:lnTo>
                  <a:lnTo>
                    <a:pt x="1978" y="134"/>
                  </a:lnTo>
                  <a:lnTo>
                    <a:pt x="1848" y="164"/>
                  </a:lnTo>
                  <a:lnTo>
                    <a:pt x="1714" y="194"/>
                  </a:lnTo>
                  <a:lnTo>
                    <a:pt x="1714" y="194"/>
                  </a:lnTo>
                  <a:lnTo>
                    <a:pt x="1472" y="252"/>
                  </a:lnTo>
                  <a:lnTo>
                    <a:pt x="1236" y="304"/>
                  </a:lnTo>
                  <a:lnTo>
                    <a:pt x="1010" y="352"/>
                  </a:lnTo>
                  <a:lnTo>
                    <a:pt x="792" y="398"/>
                  </a:lnTo>
                  <a:lnTo>
                    <a:pt x="584" y="438"/>
                  </a:lnTo>
                  <a:lnTo>
                    <a:pt x="382" y="474"/>
                  </a:lnTo>
                  <a:lnTo>
                    <a:pt x="188" y="508"/>
                  </a:lnTo>
                  <a:lnTo>
                    <a:pt x="0" y="538"/>
                  </a:lnTo>
                  <a:lnTo>
                    <a:pt x="0" y="538"/>
                  </a:lnTo>
                  <a:lnTo>
                    <a:pt x="130" y="556"/>
                  </a:lnTo>
                  <a:lnTo>
                    <a:pt x="254" y="572"/>
                  </a:lnTo>
                  <a:lnTo>
                    <a:pt x="374" y="586"/>
                  </a:lnTo>
                  <a:lnTo>
                    <a:pt x="492" y="598"/>
                  </a:lnTo>
                  <a:lnTo>
                    <a:pt x="606" y="610"/>
                  </a:lnTo>
                  <a:lnTo>
                    <a:pt x="716" y="618"/>
                  </a:lnTo>
                  <a:lnTo>
                    <a:pt x="822" y="626"/>
                  </a:lnTo>
                  <a:lnTo>
                    <a:pt x="926" y="632"/>
                  </a:lnTo>
                  <a:lnTo>
                    <a:pt x="1028" y="636"/>
                  </a:lnTo>
                  <a:lnTo>
                    <a:pt x="1126" y="638"/>
                  </a:lnTo>
                  <a:lnTo>
                    <a:pt x="1220" y="640"/>
                  </a:lnTo>
                  <a:lnTo>
                    <a:pt x="1312" y="640"/>
                  </a:lnTo>
                  <a:lnTo>
                    <a:pt x="1402" y="638"/>
                  </a:lnTo>
                  <a:lnTo>
                    <a:pt x="1490" y="636"/>
                  </a:lnTo>
                  <a:lnTo>
                    <a:pt x="1574" y="632"/>
                  </a:lnTo>
                  <a:lnTo>
                    <a:pt x="1656" y="626"/>
                  </a:lnTo>
                  <a:lnTo>
                    <a:pt x="1734" y="620"/>
                  </a:lnTo>
                  <a:lnTo>
                    <a:pt x="1812" y="612"/>
                  </a:lnTo>
                  <a:lnTo>
                    <a:pt x="1886" y="602"/>
                  </a:lnTo>
                  <a:lnTo>
                    <a:pt x="1960" y="592"/>
                  </a:lnTo>
                  <a:lnTo>
                    <a:pt x="2030" y="580"/>
                  </a:lnTo>
                  <a:lnTo>
                    <a:pt x="2100" y="568"/>
                  </a:lnTo>
                  <a:lnTo>
                    <a:pt x="2166" y="554"/>
                  </a:lnTo>
                  <a:lnTo>
                    <a:pt x="2232" y="540"/>
                  </a:lnTo>
                  <a:lnTo>
                    <a:pt x="2296" y="524"/>
                  </a:lnTo>
                  <a:lnTo>
                    <a:pt x="2358" y="508"/>
                  </a:lnTo>
                  <a:lnTo>
                    <a:pt x="2418" y="490"/>
                  </a:lnTo>
                  <a:lnTo>
                    <a:pt x="2478" y="472"/>
                  </a:lnTo>
                  <a:lnTo>
                    <a:pt x="2592" y="432"/>
                  </a:lnTo>
                  <a:lnTo>
                    <a:pt x="2702" y="390"/>
                  </a:lnTo>
                  <a:lnTo>
                    <a:pt x="2702" y="390"/>
                  </a:lnTo>
                  <a:lnTo>
                    <a:pt x="2706" y="388"/>
                  </a:lnTo>
                  <a:lnTo>
                    <a:pt x="2706" y="388"/>
                  </a:lnTo>
                  <a:lnTo>
                    <a:pt x="2706" y="0"/>
                  </a:lnTo>
                  <a:lnTo>
                    <a:pt x="2706" y="0"/>
                  </a:lnTo>
                  <a:lnTo>
                    <a:pt x="2700" y="0"/>
                  </a:lnTo>
                  <a:lnTo>
                    <a:pt x="2700" y="0"/>
                  </a:lnTo>
                  <a:close/>
                </a:path>
              </a:pathLst>
            </a:custGeom>
            <a:solidFill>
              <a:schemeClr val="bg2">
                <a:alpha val="29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8" name="Freeform 18"/>
            <p:cNvSpPr>
              <a:spLocks/>
            </p:cNvSpPr>
            <p:nvPr/>
          </p:nvSpPr>
          <p:spPr bwMode="hidden">
            <a:xfrm>
              <a:off x="-309563" y="4318000"/>
              <a:ext cx="8280401" cy="1209675"/>
            </a:xfrm>
            <a:custGeom>
              <a:avLst/>
              <a:gdLst/>
              <a:ahLst/>
              <a:cxnLst>
                <a:cxn ang="0">
                  <a:pos x="5216" y="714"/>
                </a:cxn>
                <a:cxn ang="0">
                  <a:pos x="4984" y="686"/>
                </a:cxn>
                <a:cxn ang="0">
                  <a:pos x="4478" y="610"/>
                </a:cxn>
                <a:cxn ang="0">
                  <a:pos x="3914" y="508"/>
                </a:cxn>
                <a:cxn ang="0">
                  <a:pos x="3286" y="374"/>
                </a:cxn>
                <a:cxn ang="0">
                  <a:pos x="2946" y="296"/>
                </a:cxn>
                <a:cxn ang="0">
                  <a:pos x="2682" y="236"/>
                </a:cxn>
                <a:cxn ang="0">
                  <a:pos x="2430" y="184"/>
                </a:cxn>
                <a:cxn ang="0">
                  <a:pos x="2190" y="140"/>
                </a:cxn>
                <a:cxn ang="0">
                  <a:pos x="1960" y="102"/>
                </a:cxn>
                <a:cxn ang="0">
                  <a:pos x="1740" y="72"/>
                </a:cxn>
                <a:cxn ang="0">
                  <a:pos x="1334" y="28"/>
                </a:cxn>
                <a:cxn ang="0">
                  <a:pos x="970" y="4"/>
                </a:cxn>
                <a:cxn ang="0">
                  <a:pos x="644" y="0"/>
                </a:cxn>
                <a:cxn ang="0">
                  <a:pos x="358" y="10"/>
                </a:cxn>
                <a:cxn ang="0">
                  <a:pos x="110" y="32"/>
                </a:cxn>
                <a:cxn ang="0">
                  <a:pos x="0" y="48"/>
                </a:cxn>
                <a:cxn ang="0">
                  <a:pos x="314" y="86"/>
                </a:cxn>
                <a:cxn ang="0">
                  <a:pos x="652" y="140"/>
                </a:cxn>
                <a:cxn ang="0">
                  <a:pos x="1014" y="210"/>
                </a:cxn>
                <a:cxn ang="0">
                  <a:pos x="1402" y="296"/>
                </a:cxn>
                <a:cxn ang="0">
                  <a:pos x="1756" y="378"/>
                </a:cxn>
                <a:cxn ang="0">
                  <a:pos x="2408" y="516"/>
                </a:cxn>
                <a:cxn ang="0">
                  <a:pos x="2708" y="572"/>
                </a:cxn>
                <a:cxn ang="0">
                  <a:pos x="2992" y="620"/>
                </a:cxn>
                <a:cxn ang="0">
                  <a:pos x="3260" y="662"/>
                </a:cxn>
                <a:cxn ang="0">
                  <a:pos x="3512" y="694"/>
                </a:cxn>
                <a:cxn ang="0">
                  <a:pos x="3750" y="722"/>
                </a:cxn>
                <a:cxn ang="0">
                  <a:pos x="3974" y="740"/>
                </a:cxn>
                <a:cxn ang="0">
                  <a:pos x="4184" y="754"/>
                </a:cxn>
                <a:cxn ang="0">
                  <a:pos x="4384" y="762"/>
                </a:cxn>
                <a:cxn ang="0">
                  <a:pos x="4570" y="762"/>
                </a:cxn>
                <a:cxn ang="0">
                  <a:pos x="4746" y="758"/>
                </a:cxn>
                <a:cxn ang="0">
                  <a:pos x="4912" y="748"/>
                </a:cxn>
                <a:cxn ang="0">
                  <a:pos x="5068" y="732"/>
                </a:cxn>
                <a:cxn ang="0">
                  <a:pos x="5216" y="714"/>
                </a:cxn>
              </a:cxnLst>
              <a:rect l="0" t="0" r="r" b="b"/>
              <a:pathLst>
                <a:path w="5216" h="762">
                  <a:moveTo>
                    <a:pt x="5216" y="714"/>
                  </a:moveTo>
                  <a:lnTo>
                    <a:pt x="5216" y="714"/>
                  </a:lnTo>
                  <a:lnTo>
                    <a:pt x="5102" y="700"/>
                  </a:lnTo>
                  <a:lnTo>
                    <a:pt x="4984" y="686"/>
                  </a:lnTo>
                  <a:lnTo>
                    <a:pt x="4738" y="652"/>
                  </a:lnTo>
                  <a:lnTo>
                    <a:pt x="4478" y="610"/>
                  </a:lnTo>
                  <a:lnTo>
                    <a:pt x="4204" y="564"/>
                  </a:lnTo>
                  <a:lnTo>
                    <a:pt x="3914" y="508"/>
                  </a:lnTo>
                  <a:lnTo>
                    <a:pt x="3608" y="446"/>
                  </a:lnTo>
                  <a:lnTo>
                    <a:pt x="3286" y="374"/>
                  </a:lnTo>
                  <a:lnTo>
                    <a:pt x="2946" y="296"/>
                  </a:lnTo>
                  <a:lnTo>
                    <a:pt x="2946" y="296"/>
                  </a:lnTo>
                  <a:lnTo>
                    <a:pt x="2812" y="266"/>
                  </a:lnTo>
                  <a:lnTo>
                    <a:pt x="2682" y="236"/>
                  </a:lnTo>
                  <a:lnTo>
                    <a:pt x="2556" y="210"/>
                  </a:lnTo>
                  <a:lnTo>
                    <a:pt x="2430" y="184"/>
                  </a:lnTo>
                  <a:lnTo>
                    <a:pt x="2308" y="162"/>
                  </a:lnTo>
                  <a:lnTo>
                    <a:pt x="2190" y="140"/>
                  </a:lnTo>
                  <a:lnTo>
                    <a:pt x="2074" y="120"/>
                  </a:lnTo>
                  <a:lnTo>
                    <a:pt x="1960" y="102"/>
                  </a:lnTo>
                  <a:lnTo>
                    <a:pt x="1850" y="86"/>
                  </a:lnTo>
                  <a:lnTo>
                    <a:pt x="1740" y="72"/>
                  </a:lnTo>
                  <a:lnTo>
                    <a:pt x="1532" y="46"/>
                  </a:lnTo>
                  <a:lnTo>
                    <a:pt x="1334" y="28"/>
                  </a:lnTo>
                  <a:lnTo>
                    <a:pt x="1148" y="14"/>
                  </a:lnTo>
                  <a:lnTo>
                    <a:pt x="970" y="4"/>
                  </a:lnTo>
                  <a:lnTo>
                    <a:pt x="802" y="0"/>
                  </a:lnTo>
                  <a:lnTo>
                    <a:pt x="644" y="0"/>
                  </a:lnTo>
                  <a:lnTo>
                    <a:pt x="496" y="4"/>
                  </a:lnTo>
                  <a:lnTo>
                    <a:pt x="358" y="10"/>
                  </a:lnTo>
                  <a:lnTo>
                    <a:pt x="230" y="20"/>
                  </a:lnTo>
                  <a:lnTo>
                    <a:pt x="110" y="32"/>
                  </a:lnTo>
                  <a:lnTo>
                    <a:pt x="0" y="48"/>
                  </a:lnTo>
                  <a:lnTo>
                    <a:pt x="0" y="48"/>
                  </a:lnTo>
                  <a:lnTo>
                    <a:pt x="154" y="66"/>
                  </a:lnTo>
                  <a:lnTo>
                    <a:pt x="314" y="86"/>
                  </a:lnTo>
                  <a:lnTo>
                    <a:pt x="480" y="112"/>
                  </a:lnTo>
                  <a:lnTo>
                    <a:pt x="652" y="140"/>
                  </a:lnTo>
                  <a:lnTo>
                    <a:pt x="830" y="174"/>
                  </a:lnTo>
                  <a:lnTo>
                    <a:pt x="1014" y="210"/>
                  </a:lnTo>
                  <a:lnTo>
                    <a:pt x="1206" y="250"/>
                  </a:lnTo>
                  <a:lnTo>
                    <a:pt x="1402" y="296"/>
                  </a:lnTo>
                  <a:lnTo>
                    <a:pt x="1402" y="296"/>
                  </a:lnTo>
                  <a:lnTo>
                    <a:pt x="1756" y="378"/>
                  </a:lnTo>
                  <a:lnTo>
                    <a:pt x="2092" y="450"/>
                  </a:lnTo>
                  <a:lnTo>
                    <a:pt x="2408" y="516"/>
                  </a:lnTo>
                  <a:lnTo>
                    <a:pt x="2562" y="544"/>
                  </a:lnTo>
                  <a:lnTo>
                    <a:pt x="2708" y="572"/>
                  </a:lnTo>
                  <a:lnTo>
                    <a:pt x="2852" y="598"/>
                  </a:lnTo>
                  <a:lnTo>
                    <a:pt x="2992" y="620"/>
                  </a:lnTo>
                  <a:lnTo>
                    <a:pt x="3128" y="642"/>
                  </a:lnTo>
                  <a:lnTo>
                    <a:pt x="3260" y="662"/>
                  </a:lnTo>
                  <a:lnTo>
                    <a:pt x="3388" y="678"/>
                  </a:lnTo>
                  <a:lnTo>
                    <a:pt x="3512" y="694"/>
                  </a:lnTo>
                  <a:lnTo>
                    <a:pt x="3632" y="708"/>
                  </a:lnTo>
                  <a:lnTo>
                    <a:pt x="3750" y="722"/>
                  </a:lnTo>
                  <a:lnTo>
                    <a:pt x="3864" y="732"/>
                  </a:lnTo>
                  <a:lnTo>
                    <a:pt x="3974" y="740"/>
                  </a:lnTo>
                  <a:lnTo>
                    <a:pt x="4080" y="748"/>
                  </a:lnTo>
                  <a:lnTo>
                    <a:pt x="4184" y="754"/>
                  </a:lnTo>
                  <a:lnTo>
                    <a:pt x="4286" y="758"/>
                  </a:lnTo>
                  <a:lnTo>
                    <a:pt x="4384" y="762"/>
                  </a:lnTo>
                  <a:lnTo>
                    <a:pt x="4478" y="762"/>
                  </a:lnTo>
                  <a:lnTo>
                    <a:pt x="4570" y="762"/>
                  </a:lnTo>
                  <a:lnTo>
                    <a:pt x="4660" y="760"/>
                  </a:lnTo>
                  <a:lnTo>
                    <a:pt x="4746" y="758"/>
                  </a:lnTo>
                  <a:lnTo>
                    <a:pt x="4830" y="754"/>
                  </a:lnTo>
                  <a:lnTo>
                    <a:pt x="4912" y="748"/>
                  </a:lnTo>
                  <a:lnTo>
                    <a:pt x="4992" y="740"/>
                  </a:lnTo>
                  <a:lnTo>
                    <a:pt x="5068" y="732"/>
                  </a:lnTo>
                  <a:lnTo>
                    <a:pt x="5144" y="724"/>
                  </a:lnTo>
                  <a:lnTo>
                    <a:pt x="5216" y="714"/>
                  </a:lnTo>
                  <a:lnTo>
                    <a:pt x="5216" y="714"/>
                  </a:lnTo>
                  <a:close/>
                </a:path>
              </a:pathLst>
            </a:custGeom>
            <a:solidFill>
              <a:schemeClr val="bg2">
                <a:alpha val="40000"/>
              </a:schemeClr>
            </a:solidFill>
            <a:ln w="9525">
              <a:noFill/>
              <a:round/>
              <a:headEnd/>
              <a:tailEnd/>
            </a:ln>
          </p:spPr>
          <p:txBody>
            <a:bodyPr vert="horz" wrap="square" lIns="91440" tIns="45720" rIns="91440" bIns="45720" numCol="1" anchor="t" anchorCtr="0" compatLnSpc="1">
              <a:prstTxWarp prst="textNoShape">
                <a:avLst/>
              </a:prstTxWarp>
            </a:bodyPr>
            <a:lstStyle/>
            <a:p>
              <a:endParaRPr lang="en-US"/>
            </a:p>
          </p:txBody>
        </p:sp>
        <p:sp>
          <p:nvSpPr>
            <p:cNvPr id="19" name="Freeform 22"/>
            <p:cNvSpPr>
              <a:spLocks/>
            </p:cNvSpPr>
            <p:nvPr/>
          </p:nvSpPr>
          <p:spPr bwMode="hidden">
            <a:xfrm>
              <a:off x="3175" y="4335463"/>
              <a:ext cx="8166100" cy="1101725"/>
            </a:xfrm>
            <a:custGeom>
              <a:avLst/>
              <a:gdLst/>
              <a:ahLst/>
              <a:cxnLst>
                <a:cxn ang="0">
                  <a:pos x="0" y="70"/>
                </a:cxn>
                <a:cxn ang="0">
                  <a:pos x="0" y="70"/>
                </a:cxn>
                <a:cxn ang="0">
                  <a:pos x="18" y="66"/>
                </a:cxn>
                <a:cxn ang="0">
                  <a:pos x="72" y="56"/>
                </a:cxn>
                <a:cxn ang="0">
                  <a:pos x="164" y="42"/>
                </a:cxn>
                <a:cxn ang="0">
                  <a:pos x="224" y="34"/>
                </a:cxn>
                <a:cxn ang="0">
                  <a:pos x="294" y="26"/>
                </a:cxn>
                <a:cxn ang="0">
                  <a:pos x="372" y="20"/>
                </a:cxn>
                <a:cxn ang="0">
                  <a:pos x="462" y="14"/>
                </a:cxn>
                <a:cxn ang="0">
                  <a:pos x="560" y="8"/>
                </a:cxn>
                <a:cxn ang="0">
                  <a:pos x="670" y="4"/>
                </a:cxn>
                <a:cxn ang="0">
                  <a:pos x="790" y="2"/>
                </a:cxn>
                <a:cxn ang="0">
                  <a:pos x="920" y="0"/>
                </a:cxn>
                <a:cxn ang="0">
                  <a:pos x="1060" y="2"/>
                </a:cxn>
                <a:cxn ang="0">
                  <a:pos x="1210" y="6"/>
                </a:cxn>
                <a:cxn ang="0">
                  <a:pos x="1372" y="14"/>
                </a:cxn>
                <a:cxn ang="0">
                  <a:pos x="1544" y="24"/>
                </a:cxn>
                <a:cxn ang="0">
                  <a:pos x="1726" y="40"/>
                </a:cxn>
                <a:cxn ang="0">
                  <a:pos x="1920" y="58"/>
                </a:cxn>
                <a:cxn ang="0">
                  <a:pos x="2126" y="80"/>
                </a:cxn>
                <a:cxn ang="0">
                  <a:pos x="2342" y="106"/>
                </a:cxn>
                <a:cxn ang="0">
                  <a:pos x="2570" y="138"/>
                </a:cxn>
                <a:cxn ang="0">
                  <a:pos x="2808" y="174"/>
                </a:cxn>
                <a:cxn ang="0">
                  <a:pos x="3058" y="216"/>
                </a:cxn>
                <a:cxn ang="0">
                  <a:pos x="3320" y="266"/>
                </a:cxn>
                <a:cxn ang="0">
                  <a:pos x="3594" y="320"/>
                </a:cxn>
                <a:cxn ang="0">
                  <a:pos x="3880" y="380"/>
                </a:cxn>
                <a:cxn ang="0">
                  <a:pos x="4178" y="448"/>
                </a:cxn>
                <a:cxn ang="0">
                  <a:pos x="4488" y="522"/>
                </a:cxn>
                <a:cxn ang="0">
                  <a:pos x="4810" y="604"/>
                </a:cxn>
                <a:cxn ang="0">
                  <a:pos x="5144" y="694"/>
                </a:cxn>
              </a:cxnLst>
              <a:rect l="0" t="0" r="r" b="b"/>
              <a:pathLst>
                <a:path w="5144" h="694">
                  <a:moveTo>
                    <a:pt x="0" y="70"/>
                  </a:moveTo>
                  <a:lnTo>
                    <a:pt x="0" y="70"/>
                  </a:lnTo>
                  <a:lnTo>
                    <a:pt x="18" y="66"/>
                  </a:lnTo>
                  <a:lnTo>
                    <a:pt x="72" y="56"/>
                  </a:lnTo>
                  <a:lnTo>
                    <a:pt x="164" y="42"/>
                  </a:lnTo>
                  <a:lnTo>
                    <a:pt x="224" y="34"/>
                  </a:lnTo>
                  <a:lnTo>
                    <a:pt x="294" y="26"/>
                  </a:lnTo>
                  <a:lnTo>
                    <a:pt x="372" y="20"/>
                  </a:lnTo>
                  <a:lnTo>
                    <a:pt x="462" y="14"/>
                  </a:lnTo>
                  <a:lnTo>
                    <a:pt x="560" y="8"/>
                  </a:lnTo>
                  <a:lnTo>
                    <a:pt x="670" y="4"/>
                  </a:lnTo>
                  <a:lnTo>
                    <a:pt x="790" y="2"/>
                  </a:lnTo>
                  <a:lnTo>
                    <a:pt x="920" y="0"/>
                  </a:lnTo>
                  <a:lnTo>
                    <a:pt x="1060" y="2"/>
                  </a:lnTo>
                  <a:lnTo>
                    <a:pt x="1210" y="6"/>
                  </a:lnTo>
                  <a:lnTo>
                    <a:pt x="1372" y="14"/>
                  </a:lnTo>
                  <a:lnTo>
                    <a:pt x="1544" y="24"/>
                  </a:lnTo>
                  <a:lnTo>
                    <a:pt x="1726" y="40"/>
                  </a:lnTo>
                  <a:lnTo>
                    <a:pt x="1920" y="58"/>
                  </a:lnTo>
                  <a:lnTo>
                    <a:pt x="2126" y="80"/>
                  </a:lnTo>
                  <a:lnTo>
                    <a:pt x="2342" y="106"/>
                  </a:lnTo>
                  <a:lnTo>
                    <a:pt x="2570" y="138"/>
                  </a:lnTo>
                  <a:lnTo>
                    <a:pt x="2808" y="174"/>
                  </a:lnTo>
                  <a:lnTo>
                    <a:pt x="3058" y="216"/>
                  </a:lnTo>
                  <a:lnTo>
                    <a:pt x="3320" y="266"/>
                  </a:lnTo>
                  <a:lnTo>
                    <a:pt x="3594" y="320"/>
                  </a:lnTo>
                  <a:lnTo>
                    <a:pt x="3880" y="380"/>
                  </a:lnTo>
                  <a:lnTo>
                    <a:pt x="4178" y="448"/>
                  </a:lnTo>
                  <a:lnTo>
                    <a:pt x="4488" y="522"/>
                  </a:lnTo>
                  <a:lnTo>
                    <a:pt x="4810" y="604"/>
                  </a:lnTo>
                  <a:lnTo>
                    <a:pt x="5144" y="694"/>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p:nvSpPr>
            <p:cNvPr id="20" name="Freeform 26"/>
            <p:cNvSpPr>
              <a:spLocks/>
            </p:cNvSpPr>
            <p:nvPr/>
          </p:nvSpPr>
          <p:spPr bwMode="hidden">
            <a:xfrm>
              <a:off x="4156075" y="4316413"/>
              <a:ext cx="4940300" cy="927100"/>
            </a:xfrm>
            <a:custGeom>
              <a:avLst/>
              <a:gdLst/>
              <a:ahLst/>
              <a:cxnLst>
                <a:cxn ang="0">
                  <a:pos x="0" y="584"/>
                </a:cxn>
                <a:cxn ang="0">
                  <a:pos x="0" y="584"/>
                </a:cxn>
                <a:cxn ang="0">
                  <a:pos x="90" y="560"/>
                </a:cxn>
                <a:cxn ang="0">
                  <a:pos x="336" y="498"/>
                </a:cxn>
                <a:cxn ang="0">
                  <a:pos x="506" y="456"/>
                </a:cxn>
                <a:cxn ang="0">
                  <a:pos x="702" y="410"/>
                </a:cxn>
                <a:cxn ang="0">
                  <a:pos x="920" y="360"/>
                </a:cxn>
                <a:cxn ang="0">
                  <a:pos x="1154" y="306"/>
                </a:cxn>
                <a:cxn ang="0">
                  <a:pos x="1402" y="254"/>
                </a:cxn>
                <a:cxn ang="0">
                  <a:pos x="1656" y="202"/>
                </a:cxn>
                <a:cxn ang="0">
                  <a:pos x="1916" y="154"/>
                </a:cxn>
                <a:cxn ang="0">
                  <a:pos x="2174" y="108"/>
                </a:cxn>
                <a:cxn ang="0">
                  <a:pos x="2302" y="88"/>
                </a:cxn>
                <a:cxn ang="0">
                  <a:pos x="2426" y="68"/>
                </a:cxn>
                <a:cxn ang="0">
                  <a:pos x="2550" y="52"/>
                </a:cxn>
                <a:cxn ang="0">
                  <a:pos x="2670" y="36"/>
                </a:cxn>
                <a:cxn ang="0">
                  <a:pos x="2788" y="24"/>
                </a:cxn>
                <a:cxn ang="0">
                  <a:pos x="2900" y="14"/>
                </a:cxn>
                <a:cxn ang="0">
                  <a:pos x="3008" y="6"/>
                </a:cxn>
                <a:cxn ang="0">
                  <a:pos x="3112" y="0"/>
                </a:cxn>
              </a:cxnLst>
              <a:rect l="0" t="0" r="r" b="b"/>
              <a:pathLst>
                <a:path w="3112" h="584">
                  <a:moveTo>
                    <a:pt x="0" y="584"/>
                  </a:moveTo>
                  <a:lnTo>
                    <a:pt x="0" y="584"/>
                  </a:lnTo>
                  <a:lnTo>
                    <a:pt x="90" y="560"/>
                  </a:lnTo>
                  <a:lnTo>
                    <a:pt x="336" y="498"/>
                  </a:lnTo>
                  <a:lnTo>
                    <a:pt x="506" y="456"/>
                  </a:lnTo>
                  <a:lnTo>
                    <a:pt x="702" y="410"/>
                  </a:lnTo>
                  <a:lnTo>
                    <a:pt x="920" y="360"/>
                  </a:lnTo>
                  <a:lnTo>
                    <a:pt x="1154" y="306"/>
                  </a:lnTo>
                  <a:lnTo>
                    <a:pt x="1402" y="254"/>
                  </a:lnTo>
                  <a:lnTo>
                    <a:pt x="1656" y="202"/>
                  </a:lnTo>
                  <a:lnTo>
                    <a:pt x="1916" y="154"/>
                  </a:lnTo>
                  <a:lnTo>
                    <a:pt x="2174" y="108"/>
                  </a:lnTo>
                  <a:lnTo>
                    <a:pt x="2302" y="88"/>
                  </a:lnTo>
                  <a:lnTo>
                    <a:pt x="2426" y="68"/>
                  </a:lnTo>
                  <a:lnTo>
                    <a:pt x="2550" y="52"/>
                  </a:lnTo>
                  <a:lnTo>
                    <a:pt x="2670" y="36"/>
                  </a:lnTo>
                  <a:lnTo>
                    <a:pt x="2788" y="24"/>
                  </a:lnTo>
                  <a:lnTo>
                    <a:pt x="2900" y="14"/>
                  </a:lnTo>
                  <a:lnTo>
                    <a:pt x="3008" y="6"/>
                  </a:lnTo>
                  <a:lnTo>
                    <a:pt x="3112" y="0"/>
                  </a:lnTo>
                </a:path>
              </a:pathLst>
            </a:custGeom>
            <a:noFill/>
            <a:ln w="12">
              <a:solidFill>
                <a:srgbClr val="FFFFFF"/>
              </a:solidFill>
              <a:prstDash val="solid"/>
              <a:round/>
              <a:headEnd/>
              <a:tailEnd/>
            </a:ln>
          </p:spPr>
          <p:txBody>
            <a:bodyPr vert="horz" wrap="square" lIns="91440" tIns="45720" rIns="91440" bIns="45720" numCol="1" anchor="t" anchorCtr="0" compatLnSpc="1">
              <a:prstTxWarp prst="textNoShape">
                <a:avLst/>
              </a:prstTxWarp>
            </a:bodyPr>
            <a:lstStyle/>
            <a:p>
              <a:endParaRPr lang="en-US"/>
            </a:p>
          </p:txBody>
        </p:sp>
        <p:sp useBgFill="1">
          <p:nvSpPr>
            <p:cNvPr id="21" name="Freeform 10"/>
            <p:cNvSpPr>
              <a:spLocks/>
            </p:cNvSpPr>
            <p:nvPr/>
          </p:nvSpPr>
          <p:spPr bwMode="hidden">
            <a:xfrm>
              <a:off x="-3905251" y="4294188"/>
              <a:ext cx="13027839" cy="1892300"/>
            </a:xfrm>
            <a:custGeom>
              <a:avLst/>
              <a:gdLst/>
              <a:ahLst/>
              <a:cxnLst>
                <a:cxn ang="0">
                  <a:pos x="8192" y="512"/>
                </a:cxn>
                <a:cxn ang="0">
                  <a:pos x="8040" y="570"/>
                </a:cxn>
                <a:cxn ang="0">
                  <a:pos x="7878" y="620"/>
                </a:cxn>
                <a:cxn ang="0">
                  <a:pos x="7706" y="666"/>
                </a:cxn>
                <a:cxn ang="0">
                  <a:pos x="7522" y="702"/>
                </a:cxn>
                <a:cxn ang="0">
                  <a:pos x="7322" y="730"/>
                </a:cxn>
                <a:cxn ang="0">
                  <a:pos x="7106" y="750"/>
                </a:cxn>
                <a:cxn ang="0">
                  <a:pos x="6872" y="762"/>
                </a:cxn>
                <a:cxn ang="0">
                  <a:pos x="6618" y="760"/>
                </a:cxn>
                <a:cxn ang="0">
                  <a:pos x="6342" y="750"/>
                </a:cxn>
                <a:cxn ang="0">
                  <a:pos x="6042" y="726"/>
                </a:cxn>
                <a:cxn ang="0">
                  <a:pos x="5716" y="690"/>
                </a:cxn>
                <a:cxn ang="0">
                  <a:pos x="5364" y="642"/>
                </a:cxn>
                <a:cxn ang="0">
                  <a:pos x="4982" y="578"/>
                </a:cxn>
                <a:cxn ang="0">
                  <a:pos x="4568" y="500"/>
                </a:cxn>
                <a:cxn ang="0">
                  <a:pos x="4122" y="406"/>
                </a:cxn>
                <a:cxn ang="0">
                  <a:pos x="3640" y="296"/>
                </a:cxn>
                <a:cxn ang="0">
                  <a:pos x="3396" y="240"/>
                </a:cxn>
                <a:cxn ang="0">
                  <a:pos x="2934" y="148"/>
                </a:cxn>
                <a:cxn ang="0">
                  <a:pos x="2512" y="82"/>
                </a:cxn>
                <a:cxn ang="0">
                  <a:pos x="2126" y="36"/>
                </a:cxn>
                <a:cxn ang="0">
                  <a:pos x="1776" y="10"/>
                </a:cxn>
                <a:cxn ang="0">
                  <a:pos x="1462" y="0"/>
                </a:cxn>
                <a:cxn ang="0">
                  <a:pos x="1182" y="4"/>
                </a:cxn>
                <a:cxn ang="0">
                  <a:pos x="934" y="20"/>
                </a:cxn>
                <a:cxn ang="0">
                  <a:pos x="716" y="44"/>
                </a:cxn>
                <a:cxn ang="0">
                  <a:pos x="530" y="74"/>
                </a:cxn>
                <a:cxn ang="0">
                  <a:pos x="374" y="108"/>
                </a:cxn>
                <a:cxn ang="0">
                  <a:pos x="248" y="144"/>
                </a:cxn>
                <a:cxn ang="0">
                  <a:pos x="148" y="176"/>
                </a:cxn>
                <a:cxn ang="0">
                  <a:pos x="48" y="216"/>
                </a:cxn>
                <a:cxn ang="0">
                  <a:pos x="0" y="240"/>
                </a:cxn>
                <a:cxn ang="0">
                  <a:pos x="8192" y="1192"/>
                </a:cxn>
                <a:cxn ang="0">
                  <a:pos x="8196" y="1186"/>
                </a:cxn>
                <a:cxn ang="0">
                  <a:pos x="8196" y="510"/>
                </a:cxn>
                <a:cxn ang="0">
                  <a:pos x="8192" y="512"/>
                </a:cxn>
              </a:cxnLst>
              <a:rect l="0" t="0" r="r" b="b"/>
              <a:pathLst>
                <a:path w="8196" h="1192">
                  <a:moveTo>
                    <a:pt x="8192" y="512"/>
                  </a:moveTo>
                  <a:lnTo>
                    <a:pt x="8192" y="512"/>
                  </a:lnTo>
                  <a:lnTo>
                    <a:pt x="8116" y="542"/>
                  </a:lnTo>
                  <a:lnTo>
                    <a:pt x="8040" y="570"/>
                  </a:lnTo>
                  <a:lnTo>
                    <a:pt x="7960" y="596"/>
                  </a:lnTo>
                  <a:lnTo>
                    <a:pt x="7878" y="620"/>
                  </a:lnTo>
                  <a:lnTo>
                    <a:pt x="7794" y="644"/>
                  </a:lnTo>
                  <a:lnTo>
                    <a:pt x="7706" y="666"/>
                  </a:lnTo>
                  <a:lnTo>
                    <a:pt x="7616" y="684"/>
                  </a:lnTo>
                  <a:lnTo>
                    <a:pt x="7522" y="702"/>
                  </a:lnTo>
                  <a:lnTo>
                    <a:pt x="7424" y="718"/>
                  </a:lnTo>
                  <a:lnTo>
                    <a:pt x="7322" y="730"/>
                  </a:lnTo>
                  <a:lnTo>
                    <a:pt x="7216" y="742"/>
                  </a:lnTo>
                  <a:lnTo>
                    <a:pt x="7106" y="750"/>
                  </a:lnTo>
                  <a:lnTo>
                    <a:pt x="6992" y="758"/>
                  </a:lnTo>
                  <a:lnTo>
                    <a:pt x="6872" y="762"/>
                  </a:lnTo>
                  <a:lnTo>
                    <a:pt x="6748" y="762"/>
                  </a:lnTo>
                  <a:lnTo>
                    <a:pt x="6618" y="760"/>
                  </a:lnTo>
                  <a:lnTo>
                    <a:pt x="6482" y="756"/>
                  </a:lnTo>
                  <a:lnTo>
                    <a:pt x="6342" y="750"/>
                  </a:lnTo>
                  <a:lnTo>
                    <a:pt x="6196" y="740"/>
                  </a:lnTo>
                  <a:lnTo>
                    <a:pt x="6042" y="726"/>
                  </a:lnTo>
                  <a:lnTo>
                    <a:pt x="5882" y="710"/>
                  </a:lnTo>
                  <a:lnTo>
                    <a:pt x="5716" y="690"/>
                  </a:lnTo>
                  <a:lnTo>
                    <a:pt x="5544" y="668"/>
                  </a:lnTo>
                  <a:lnTo>
                    <a:pt x="5364" y="642"/>
                  </a:lnTo>
                  <a:lnTo>
                    <a:pt x="5176" y="612"/>
                  </a:lnTo>
                  <a:lnTo>
                    <a:pt x="4982" y="578"/>
                  </a:lnTo>
                  <a:lnTo>
                    <a:pt x="4778" y="540"/>
                  </a:lnTo>
                  <a:lnTo>
                    <a:pt x="4568" y="500"/>
                  </a:lnTo>
                  <a:lnTo>
                    <a:pt x="4348" y="454"/>
                  </a:lnTo>
                  <a:lnTo>
                    <a:pt x="4122" y="406"/>
                  </a:lnTo>
                  <a:lnTo>
                    <a:pt x="3886" y="354"/>
                  </a:lnTo>
                  <a:lnTo>
                    <a:pt x="3640" y="296"/>
                  </a:lnTo>
                  <a:lnTo>
                    <a:pt x="3640" y="296"/>
                  </a:lnTo>
                  <a:lnTo>
                    <a:pt x="3396" y="240"/>
                  </a:lnTo>
                  <a:lnTo>
                    <a:pt x="3160" y="192"/>
                  </a:lnTo>
                  <a:lnTo>
                    <a:pt x="2934" y="148"/>
                  </a:lnTo>
                  <a:lnTo>
                    <a:pt x="2718" y="112"/>
                  </a:lnTo>
                  <a:lnTo>
                    <a:pt x="2512" y="82"/>
                  </a:lnTo>
                  <a:lnTo>
                    <a:pt x="2314" y="56"/>
                  </a:lnTo>
                  <a:lnTo>
                    <a:pt x="2126" y="36"/>
                  </a:lnTo>
                  <a:lnTo>
                    <a:pt x="1948" y="20"/>
                  </a:lnTo>
                  <a:lnTo>
                    <a:pt x="1776" y="10"/>
                  </a:lnTo>
                  <a:lnTo>
                    <a:pt x="1616" y="2"/>
                  </a:lnTo>
                  <a:lnTo>
                    <a:pt x="1462" y="0"/>
                  </a:lnTo>
                  <a:lnTo>
                    <a:pt x="1318" y="0"/>
                  </a:lnTo>
                  <a:lnTo>
                    <a:pt x="1182" y="4"/>
                  </a:lnTo>
                  <a:lnTo>
                    <a:pt x="1054" y="10"/>
                  </a:lnTo>
                  <a:lnTo>
                    <a:pt x="934" y="20"/>
                  </a:lnTo>
                  <a:lnTo>
                    <a:pt x="822" y="30"/>
                  </a:lnTo>
                  <a:lnTo>
                    <a:pt x="716" y="44"/>
                  </a:lnTo>
                  <a:lnTo>
                    <a:pt x="620" y="58"/>
                  </a:lnTo>
                  <a:lnTo>
                    <a:pt x="530" y="74"/>
                  </a:lnTo>
                  <a:lnTo>
                    <a:pt x="450" y="92"/>
                  </a:lnTo>
                  <a:lnTo>
                    <a:pt x="374" y="108"/>
                  </a:lnTo>
                  <a:lnTo>
                    <a:pt x="308" y="126"/>
                  </a:lnTo>
                  <a:lnTo>
                    <a:pt x="248" y="144"/>
                  </a:lnTo>
                  <a:lnTo>
                    <a:pt x="194" y="160"/>
                  </a:lnTo>
                  <a:lnTo>
                    <a:pt x="148" y="176"/>
                  </a:lnTo>
                  <a:lnTo>
                    <a:pt x="108" y="192"/>
                  </a:lnTo>
                  <a:lnTo>
                    <a:pt x="48" y="216"/>
                  </a:lnTo>
                  <a:lnTo>
                    <a:pt x="12" y="234"/>
                  </a:lnTo>
                  <a:lnTo>
                    <a:pt x="0" y="240"/>
                  </a:lnTo>
                  <a:lnTo>
                    <a:pt x="0" y="1192"/>
                  </a:lnTo>
                  <a:lnTo>
                    <a:pt x="8192" y="1192"/>
                  </a:lnTo>
                  <a:lnTo>
                    <a:pt x="8192" y="1192"/>
                  </a:lnTo>
                  <a:lnTo>
                    <a:pt x="8196" y="1186"/>
                  </a:lnTo>
                  <a:lnTo>
                    <a:pt x="8196" y="1186"/>
                  </a:lnTo>
                  <a:lnTo>
                    <a:pt x="8196" y="510"/>
                  </a:lnTo>
                  <a:lnTo>
                    <a:pt x="8196" y="510"/>
                  </a:lnTo>
                  <a:lnTo>
                    <a:pt x="8192" y="512"/>
                  </a:lnTo>
                  <a:lnTo>
                    <a:pt x="8192" y="512"/>
                  </a:lnTo>
                  <a:close/>
                </a:path>
              </a:pathLst>
            </a:custGeom>
            <a:ln w="9525">
              <a:noFill/>
              <a:round/>
              <a:headEnd/>
              <a:tailEnd/>
            </a:ln>
          </p:spPr>
          <p:txBody>
            <a:bodyPr vert="horz" wrap="square" lIns="91440" tIns="45720" rIns="91440" bIns="45720" numCol="1" anchor="t" anchorCtr="0" compatLnSpc="1">
              <a:prstTxWarp prst="textNoShape">
                <a:avLst/>
              </a:prstTxWarp>
            </a:bodyPr>
            <a:lstStyle/>
            <a:p>
              <a:endParaRPr lang="en-US"/>
            </a:p>
          </p:txBody>
        </p:sp>
      </p:grpSp>
      <p:sp>
        <p:nvSpPr>
          <p:cNvPr id="2" name="Title Placeholder 1"/>
          <p:cNvSpPr>
            <a:spLocks noGrp="1"/>
          </p:cNvSpPr>
          <p:nvPr>
            <p:ph type="title"/>
          </p:nvPr>
        </p:nvSpPr>
        <p:spPr>
          <a:xfrm>
            <a:off x="457200" y="338328"/>
            <a:ext cx="8229600" cy="1252728"/>
          </a:xfrm>
          <a:prstGeom prst="rect">
            <a:avLst/>
          </a:prstGeom>
        </p:spPr>
        <p:txBody>
          <a:bodyPr vert="horz" lIns="91440" tIns="45720" rIns="91440" bIns="45720" rtlCol="0" anchor="ctr">
            <a:normAutofit/>
          </a:bodyPr>
          <a:lstStyle/>
          <a:p>
            <a:r>
              <a:rPr lang="en-US" smtClean="0"/>
              <a:t>Click to edit Master title style</a:t>
            </a:r>
            <a:endParaRPr lang="en-US" dirty="0"/>
          </a:p>
        </p:txBody>
      </p:sp>
      <p:sp>
        <p:nvSpPr>
          <p:cNvPr id="4" name="Date Placeholder 3"/>
          <p:cNvSpPr>
            <a:spLocks noGrp="1"/>
          </p:cNvSpPr>
          <p:nvPr>
            <p:ph type="dt" sz="half" idx="2"/>
          </p:nvPr>
        </p:nvSpPr>
        <p:spPr>
          <a:xfrm>
            <a:off x="5163672" y="6250164"/>
            <a:ext cx="3786690" cy="365125"/>
          </a:xfrm>
          <a:prstGeom prst="rect">
            <a:avLst/>
          </a:prstGeom>
        </p:spPr>
        <p:txBody>
          <a:bodyPr vert="horz" lIns="91440" tIns="45720" rIns="91440" bIns="45720" rtlCol="0" anchor="ctr"/>
          <a:lstStyle>
            <a:lvl1pPr algn="r">
              <a:defRPr sz="1000">
                <a:solidFill>
                  <a:schemeClr val="tx2"/>
                </a:solidFill>
              </a:defRPr>
            </a:lvl1pPr>
          </a:lstStyle>
          <a:p>
            <a:fld id="{F1909345-DEE0-4B07-8E32-441AC9DA095E}" type="datetime1">
              <a:rPr lang="en-US" smtClean="0"/>
              <a:pPr/>
              <a:t>1/3/2014</a:t>
            </a:fld>
            <a:endParaRPr lang="en-US" dirty="0"/>
          </a:p>
        </p:txBody>
      </p:sp>
      <p:sp>
        <p:nvSpPr>
          <p:cNvPr id="5" name="Footer Placeholder 4"/>
          <p:cNvSpPr>
            <a:spLocks noGrp="1"/>
          </p:cNvSpPr>
          <p:nvPr>
            <p:ph type="ftr" sz="quarter" idx="3"/>
          </p:nvPr>
        </p:nvSpPr>
        <p:spPr>
          <a:xfrm>
            <a:off x="193638" y="6250164"/>
            <a:ext cx="3786691" cy="365125"/>
          </a:xfrm>
          <a:prstGeom prst="rect">
            <a:avLst/>
          </a:prstGeom>
        </p:spPr>
        <p:txBody>
          <a:bodyPr vert="horz" lIns="91440" tIns="45720" rIns="91440" bIns="45720" rtlCol="0" anchor="ctr"/>
          <a:lstStyle>
            <a:lvl1pPr algn="l">
              <a:defRPr sz="1000">
                <a:solidFill>
                  <a:schemeClr val="tx2"/>
                </a:solidFill>
              </a:defRPr>
            </a:lvl1pPr>
          </a:lstStyle>
          <a:p>
            <a:endParaRPr lang="en-US" dirty="0"/>
          </a:p>
        </p:txBody>
      </p:sp>
      <p:sp>
        <p:nvSpPr>
          <p:cNvPr id="6" name="Slide Number Placeholder 5"/>
          <p:cNvSpPr>
            <a:spLocks noGrp="1"/>
          </p:cNvSpPr>
          <p:nvPr>
            <p:ph type="sldNum" sz="quarter" idx="4"/>
          </p:nvPr>
        </p:nvSpPr>
        <p:spPr>
          <a:xfrm>
            <a:off x="3991088" y="6250163"/>
            <a:ext cx="1161826" cy="365125"/>
          </a:xfrm>
          <a:prstGeom prst="rect">
            <a:avLst/>
          </a:prstGeom>
        </p:spPr>
        <p:txBody>
          <a:bodyPr vert="horz" lIns="91440" tIns="45720" rIns="91440" bIns="45720" rtlCol="0" anchor="ctr"/>
          <a:lstStyle>
            <a:lvl1pPr algn="ctr">
              <a:defRPr sz="1000">
                <a:solidFill>
                  <a:schemeClr val="tx2"/>
                </a:solidFill>
              </a:defRPr>
            </a:lvl1pPr>
          </a:lstStyle>
          <a:p>
            <a:fld id="{F36DD0FD-55B0-48C4-8AF2-8A69533EDFC3}" type="slidenum">
              <a:rPr lang="en-US" smtClean="0"/>
              <a:pPr/>
              <a:t>‹#›</a:t>
            </a:fld>
            <a:endParaRPr lang="en-US" dirty="0"/>
          </a:p>
        </p:txBody>
      </p:sp>
      <p:sp>
        <p:nvSpPr>
          <p:cNvPr id="3" name="Text Placeholder 2"/>
          <p:cNvSpPr>
            <a:spLocks noGrp="1"/>
          </p:cNvSpPr>
          <p:nvPr>
            <p:ph type="body" idx="1"/>
          </p:nvPr>
        </p:nvSpPr>
        <p:spPr>
          <a:xfrm>
            <a:off x="872067" y="2675467"/>
            <a:ext cx="7408333" cy="3450696"/>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Tree>
  </p:cSld>
  <p:clrMap bg1="lt1" tx1="dk1" bg2="lt2" tx2="dk2" accent1="accent1" accent2="accent2" accent3="accent3" accent4="accent4" accent5="accent5" accent6="accent6" hlink="hlink" folHlink="folHlink"/>
  <p:sldLayoutIdLst>
    <p:sldLayoutId id="2147484126" r:id="rId1"/>
    <p:sldLayoutId id="2147484127" r:id="rId2"/>
    <p:sldLayoutId id="2147484128" r:id="rId3"/>
    <p:sldLayoutId id="2147484129" r:id="rId4"/>
    <p:sldLayoutId id="2147484130" r:id="rId5"/>
    <p:sldLayoutId id="2147484131" r:id="rId6"/>
    <p:sldLayoutId id="2147484132" r:id="rId7"/>
    <p:sldLayoutId id="2147484133" r:id="rId8"/>
    <p:sldLayoutId id="2147484134" r:id="rId9"/>
    <p:sldLayoutId id="2147484135" r:id="rId10"/>
    <p:sldLayoutId id="2147484136" r:id="rId11"/>
  </p:sldLayoutIdLst>
  <p:hf sldNum="0" hdr="0" ftr="0" dt="0"/>
  <p:txStyles>
    <p:titleStyle>
      <a:lvl1pPr algn="ctr" defTabSz="914400" rtl="0" eaLnBrk="1" latinLnBrk="0" hangingPunct="1">
        <a:spcBef>
          <a:spcPct val="0"/>
        </a:spcBef>
        <a:buNone/>
        <a:defRPr sz="4400" kern="1200">
          <a:solidFill>
            <a:srgbClr val="FFFFFF"/>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74320" indent="-274320" algn="l" defTabSz="914400" rtl="0" eaLnBrk="1" latinLnBrk="0" hangingPunct="1">
        <a:spcBef>
          <a:spcPct val="20000"/>
        </a:spcBef>
        <a:buClr>
          <a:schemeClr val="accent1"/>
        </a:buClr>
        <a:buSzPct val="100000"/>
        <a:buFont typeface="Symbol" pitchFamily="18" charset="2"/>
        <a:buChar char=""/>
        <a:defRPr sz="2400" kern="1200">
          <a:solidFill>
            <a:schemeClr val="tx2"/>
          </a:solidFill>
          <a:latin typeface="+mn-lt"/>
          <a:ea typeface="+mn-ea"/>
          <a:cs typeface="+mn-cs"/>
        </a:defRPr>
      </a:lvl1pPr>
      <a:lvl2pPr marL="576263" indent="-274320" algn="l" defTabSz="914400" rtl="0" eaLnBrk="1" latinLnBrk="0" hangingPunct="1">
        <a:spcBef>
          <a:spcPct val="20000"/>
        </a:spcBef>
        <a:buClr>
          <a:schemeClr val="accent1"/>
        </a:buClr>
        <a:buSzPct val="100000"/>
        <a:buFont typeface="Symbol" pitchFamily="18" charset="2"/>
        <a:buChar char=""/>
        <a:defRPr sz="2200" kern="1200">
          <a:solidFill>
            <a:schemeClr val="tx2"/>
          </a:solidFill>
          <a:latin typeface="+mn-lt"/>
          <a:ea typeface="+mn-ea"/>
          <a:cs typeface="+mn-cs"/>
        </a:defRPr>
      </a:lvl2pPr>
      <a:lvl3pPr marL="855663" indent="-228600" algn="l" defTabSz="914400" rtl="0" eaLnBrk="1" latinLnBrk="0" hangingPunct="1">
        <a:spcBef>
          <a:spcPct val="20000"/>
        </a:spcBef>
        <a:buClr>
          <a:schemeClr val="accent1"/>
        </a:buClr>
        <a:buSzPct val="100000"/>
        <a:buFont typeface="Symbol" pitchFamily="18" charset="2"/>
        <a:buChar char=""/>
        <a:defRPr sz="2000" kern="1200">
          <a:solidFill>
            <a:schemeClr val="tx2"/>
          </a:solidFill>
          <a:latin typeface="+mn-lt"/>
          <a:ea typeface="+mn-ea"/>
          <a:cs typeface="+mn-cs"/>
        </a:defRPr>
      </a:lvl3pPr>
      <a:lvl4pPr marL="1143000" indent="-228600" algn="l" defTabSz="914400" rtl="0" eaLnBrk="1" latinLnBrk="0" hangingPunct="1">
        <a:spcBef>
          <a:spcPct val="20000"/>
        </a:spcBef>
        <a:buClr>
          <a:schemeClr val="accent1"/>
        </a:buClr>
        <a:buSzPct val="100000"/>
        <a:buFont typeface="Symbol" pitchFamily="18" charset="2"/>
        <a:buChar char=""/>
        <a:defRPr sz="1800" kern="1200">
          <a:solidFill>
            <a:schemeClr val="tx2"/>
          </a:solidFill>
          <a:latin typeface="+mn-lt"/>
          <a:ea typeface="+mn-ea"/>
          <a:cs typeface="+mn-cs"/>
        </a:defRPr>
      </a:lvl4pPr>
      <a:lvl5pPr marL="1463040" indent="-228600" algn="l" defTabSz="914400" rtl="0" eaLnBrk="1" latinLnBrk="0" hangingPunct="1">
        <a:spcBef>
          <a:spcPct val="20000"/>
        </a:spcBef>
        <a:buClr>
          <a:schemeClr val="accent1"/>
        </a:buClr>
        <a:buSzPct val="100000"/>
        <a:buFont typeface="Symbol" pitchFamily="18" charset="2"/>
        <a:buChar char=""/>
        <a:defRPr sz="1600" kern="1200">
          <a:solidFill>
            <a:schemeClr val="tx2"/>
          </a:solidFill>
          <a:latin typeface="+mn-lt"/>
          <a:ea typeface="+mn-ea"/>
          <a:cs typeface="+mn-cs"/>
        </a:defRPr>
      </a:lvl5pPr>
      <a:lvl6pPr marL="178308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6pPr>
      <a:lvl7pPr marL="210312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7pPr>
      <a:lvl8pPr marL="242316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8pPr>
      <a:lvl9pPr marL="2743200" indent="-228600" algn="l" defTabSz="914400" rtl="0" eaLnBrk="1" latinLnBrk="0" hangingPunct="1">
        <a:spcBef>
          <a:spcPts val="384"/>
        </a:spcBef>
        <a:buClr>
          <a:schemeClr val="accent1"/>
        </a:buClr>
        <a:buFont typeface="Symbol" pitchFamily="18" charset="2"/>
        <a:buChar char="*"/>
        <a:defRPr sz="1400" kern="1200">
          <a:solidFill>
            <a:schemeClr val="tx2"/>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3.xml"/></Relationships>
</file>

<file path=ppt/slides/_rels/slide11.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7.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7.xml"/></Relationships>
</file>

<file path=ppt/slides/_rels/slide14.xml.rels><?xml version="1.0" encoding="UTF-8" standalone="yes"?>
<Relationships xmlns="http://schemas.openxmlformats.org/package/2006/relationships"><Relationship Id="rId2" Type="http://schemas.openxmlformats.org/officeDocument/2006/relationships/image" Target="../media/image12.jpeg"/><Relationship Id="rId1" Type="http://schemas.openxmlformats.org/officeDocument/2006/relationships/slideLayout" Target="../slideLayouts/slideLayout7.xml"/></Relationships>
</file>

<file path=ppt/slides/_rels/slide15.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7.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3.xml"/></Relationships>
</file>

<file path=ppt/slides/_rels/slide5.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png"/><Relationship Id="rId1" Type="http://schemas.openxmlformats.org/officeDocument/2006/relationships/slideLayout" Target="../slideLayouts/slideLayout7.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hyperlink" Target="http://ldsblogs.com/files/2012/04/mormon-Christ-doctrine3.jpg" TargetMode="External"/><Relationship Id="rId1" Type="http://schemas.openxmlformats.org/officeDocument/2006/relationships/slideLayout" Target="../slideLayouts/slideLayout7.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5800" y="550964"/>
            <a:ext cx="7772400" cy="1780108"/>
          </a:xfrm>
        </p:spPr>
        <p:txBody>
          <a:bodyPr>
            <a:normAutofit fontScale="90000"/>
          </a:bodyPr>
          <a:lstStyle/>
          <a:p>
            <a:r>
              <a:rPr lang="en-US" dirty="0" smtClean="0"/>
              <a:t>Seeking to know God, Our Heavenly Father, &amp; </a:t>
            </a:r>
            <a:br>
              <a:rPr lang="en-US" dirty="0" smtClean="0"/>
            </a:br>
            <a:r>
              <a:rPr lang="en-US" dirty="0" smtClean="0"/>
              <a:t>His Son, Jesus Christ</a:t>
            </a:r>
            <a:endParaRPr lang="en-US" dirty="0"/>
          </a:p>
        </p:txBody>
      </p:sp>
      <p:pic>
        <p:nvPicPr>
          <p:cNvPr id="4" name="Picture 3"/>
          <p:cNvPicPr>
            <a:picLocks noChangeAspect="1"/>
          </p:cNvPicPr>
          <p:nvPr/>
        </p:nvPicPr>
        <p:blipFill>
          <a:blip r:embed="rId2" cstate="print"/>
          <a:stretch>
            <a:fillRect/>
          </a:stretch>
        </p:blipFill>
        <p:spPr>
          <a:xfrm>
            <a:off x="2346826" y="2567866"/>
            <a:ext cx="4592972" cy="3444729"/>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938927250"/>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p:cNvSpPr>
            <a:spLocks noGrp="1"/>
          </p:cNvSpPr>
          <p:nvPr>
            <p:ph type="title"/>
          </p:nvPr>
        </p:nvSpPr>
        <p:spPr>
          <a:xfrm>
            <a:off x="4210484" y="309865"/>
            <a:ext cx="4251947" cy="1524000"/>
          </a:xfrm>
        </p:spPr>
        <p:txBody>
          <a:bodyPr>
            <a:normAutofit fontScale="90000"/>
          </a:bodyPr>
          <a:lstStyle/>
          <a:p>
            <a:r>
              <a:rPr lang="en-US" dirty="0" smtClean="0"/>
              <a:t>Why is Jesus Christ </a:t>
            </a:r>
            <a:br>
              <a:rPr lang="en-US" dirty="0" smtClean="0"/>
            </a:br>
            <a:r>
              <a:rPr lang="en-US" dirty="0" smtClean="0"/>
              <a:t>important in my life? </a:t>
            </a:r>
            <a:endParaRPr lang="en-US" dirty="0"/>
          </a:p>
        </p:txBody>
      </p:sp>
      <p:sp>
        <p:nvSpPr>
          <p:cNvPr id="6" name="TextBox 5"/>
          <p:cNvSpPr txBox="1"/>
          <p:nvPr/>
        </p:nvSpPr>
        <p:spPr>
          <a:xfrm>
            <a:off x="4210484" y="2291752"/>
            <a:ext cx="4403754" cy="4693593"/>
          </a:xfrm>
          <a:prstGeom prst="rect">
            <a:avLst/>
          </a:prstGeom>
          <a:noFill/>
        </p:spPr>
        <p:txBody>
          <a:bodyPr wrap="square" rtlCol="0">
            <a:spAutoFit/>
          </a:bodyPr>
          <a:lstStyle/>
          <a:p>
            <a:pPr algn="ctr"/>
            <a:r>
              <a:rPr lang="en-US" sz="2300" dirty="0">
                <a:solidFill>
                  <a:srgbClr val="073E87"/>
                </a:solidFill>
              </a:rPr>
              <a:t>Look closely at this painting.  Do you see the Savior’s </a:t>
            </a:r>
            <a:r>
              <a:rPr lang="en-US" sz="2300" dirty="0" smtClean="0">
                <a:solidFill>
                  <a:srgbClr val="073E87"/>
                </a:solidFill>
              </a:rPr>
              <a:t>gentle invitation for YOU to </a:t>
            </a:r>
            <a:r>
              <a:rPr lang="en-US" sz="2300" dirty="0">
                <a:solidFill>
                  <a:srgbClr val="073E87"/>
                </a:solidFill>
              </a:rPr>
              <a:t>follow Him?  He is holding the light for us </a:t>
            </a:r>
            <a:r>
              <a:rPr lang="en-US" sz="2300" dirty="0" smtClean="0">
                <a:solidFill>
                  <a:srgbClr val="073E87"/>
                </a:solidFill>
              </a:rPr>
              <a:t>so we can see thru the darkness.</a:t>
            </a:r>
            <a:endParaRPr lang="en-US" sz="2300" dirty="0">
              <a:solidFill>
                <a:srgbClr val="073E87"/>
              </a:solidFill>
            </a:endParaRPr>
          </a:p>
          <a:p>
            <a:pPr algn="ctr"/>
            <a:endParaRPr lang="en-US" sz="2300" dirty="0">
              <a:solidFill>
                <a:srgbClr val="073E87"/>
              </a:solidFill>
            </a:endParaRPr>
          </a:p>
          <a:p>
            <a:pPr algn="ctr"/>
            <a:r>
              <a:rPr lang="en-US" sz="2300" dirty="0">
                <a:solidFill>
                  <a:srgbClr val="073E87"/>
                </a:solidFill>
              </a:rPr>
              <a:t>The Savior is often referred to as “Light” or the “Light of Christ”  for the </a:t>
            </a:r>
            <a:r>
              <a:rPr lang="en-US" sz="2300" dirty="0" smtClean="0">
                <a:solidFill>
                  <a:srgbClr val="073E87"/>
                </a:solidFill>
              </a:rPr>
              <a:t>next 6 slides identify how Christ can be a “light” in our life just like the other sources of light we see daily.</a:t>
            </a:r>
            <a:endParaRPr lang="en-US" sz="2300" dirty="0">
              <a:solidFill>
                <a:srgbClr val="073E87"/>
              </a:solidFill>
            </a:endParaRPr>
          </a:p>
          <a:p>
            <a:pPr algn="ctr"/>
            <a:endParaRPr lang="en-US" sz="2300" dirty="0"/>
          </a:p>
        </p:txBody>
      </p:sp>
      <p:pic>
        <p:nvPicPr>
          <p:cNvPr id="7" name="Picture 6" descr="comeuntochristdeweyCOMPLETE.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457" y="603504"/>
            <a:ext cx="3401175" cy="591280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88618862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1145803" y="1408000"/>
            <a:ext cx="7233752" cy="461665"/>
          </a:xfrm>
          <a:prstGeom prst="rect">
            <a:avLst/>
          </a:prstGeom>
          <a:noFill/>
        </p:spPr>
        <p:txBody>
          <a:bodyPr wrap="square" rtlCol="0">
            <a:spAutoFit/>
          </a:bodyPr>
          <a:lstStyle/>
          <a:p>
            <a:pPr algn="ctr"/>
            <a:r>
              <a:rPr lang="en-US" sz="2400" dirty="0">
                <a:solidFill>
                  <a:srgbClr val="073E87"/>
                </a:solidFill>
              </a:rPr>
              <a:t>Sun: Is the source of life for all things living on earth</a:t>
            </a:r>
            <a:r>
              <a:rPr lang="en-US" sz="2400" dirty="0" smtClean="0">
                <a:solidFill>
                  <a:srgbClr val="073E87"/>
                </a:solidFill>
              </a:rPr>
              <a:t>.</a:t>
            </a:r>
            <a:endParaRPr lang="en-US" sz="2400" dirty="0">
              <a:solidFill>
                <a:srgbClr val="073E87"/>
              </a:solidFill>
            </a:endParaRPr>
          </a:p>
        </p:txBody>
      </p:sp>
      <p:sp>
        <p:nvSpPr>
          <p:cNvPr id="6" name="TextBox 5"/>
          <p:cNvSpPr txBox="1"/>
          <p:nvPr/>
        </p:nvSpPr>
        <p:spPr>
          <a:xfrm>
            <a:off x="1049169" y="1946609"/>
            <a:ext cx="7330386" cy="830997"/>
          </a:xfrm>
          <a:prstGeom prst="rect">
            <a:avLst/>
          </a:prstGeom>
          <a:noFill/>
        </p:spPr>
        <p:txBody>
          <a:bodyPr wrap="square" rtlCol="0">
            <a:spAutoFit/>
          </a:bodyPr>
          <a:lstStyle/>
          <a:p>
            <a:pPr algn="ctr"/>
            <a:r>
              <a:rPr lang="en-US" sz="2400" dirty="0">
                <a:solidFill>
                  <a:srgbClr val="073E87"/>
                </a:solidFill>
              </a:rPr>
              <a:t>Christ: Provides </a:t>
            </a:r>
            <a:r>
              <a:rPr lang="en-US" sz="2400" dirty="0" smtClean="0">
                <a:solidFill>
                  <a:srgbClr val="073E87"/>
                </a:solidFill>
              </a:rPr>
              <a:t>resurrection &amp; eternal life </a:t>
            </a:r>
            <a:r>
              <a:rPr lang="en-US" sz="2400" dirty="0">
                <a:solidFill>
                  <a:srgbClr val="073E87"/>
                </a:solidFill>
              </a:rPr>
              <a:t>for all men.</a:t>
            </a:r>
          </a:p>
          <a:p>
            <a:endParaRPr lang="en-US" sz="2400" dirty="0"/>
          </a:p>
        </p:txBody>
      </p:sp>
      <p:sp>
        <p:nvSpPr>
          <p:cNvPr id="7" name="TextBox 6"/>
          <p:cNvSpPr txBox="1"/>
          <p:nvPr/>
        </p:nvSpPr>
        <p:spPr>
          <a:xfrm>
            <a:off x="1049169" y="358949"/>
            <a:ext cx="7330386" cy="523220"/>
          </a:xfrm>
          <a:prstGeom prst="rect">
            <a:avLst/>
          </a:prstGeom>
          <a:noFill/>
        </p:spPr>
        <p:txBody>
          <a:bodyPr wrap="square" rtlCol="0">
            <a:spAutoFit/>
          </a:bodyPr>
          <a:lstStyle/>
          <a:p>
            <a:pPr algn="ctr"/>
            <a:r>
              <a:rPr lang="en-US" sz="2800" b="1" dirty="0" smtClean="0">
                <a:solidFill>
                  <a:schemeClr val="tx2"/>
                </a:solidFill>
              </a:rPr>
              <a:t>Jesus Christ is the light of the World</a:t>
            </a:r>
            <a:endParaRPr lang="en-US" sz="2800" b="1" dirty="0">
              <a:solidFill>
                <a:schemeClr val="tx2"/>
              </a:solidFill>
            </a:endParaRPr>
          </a:p>
        </p:txBody>
      </p:sp>
      <p:sp>
        <p:nvSpPr>
          <p:cNvPr id="8" name="TextBox 7"/>
          <p:cNvSpPr txBox="1"/>
          <p:nvPr/>
        </p:nvSpPr>
        <p:spPr>
          <a:xfrm>
            <a:off x="331317" y="2777606"/>
            <a:ext cx="2360632" cy="3477875"/>
          </a:xfrm>
          <a:prstGeom prst="rect">
            <a:avLst/>
          </a:prstGeom>
          <a:noFill/>
        </p:spPr>
        <p:txBody>
          <a:bodyPr wrap="square" rtlCol="0">
            <a:spAutoFit/>
          </a:bodyPr>
          <a:lstStyle/>
          <a:p>
            <a:r>
              <a:rPr lang="en-US" sz="2200" u="sng" dirty="0" smtClean="0"/>
              <a:t>John 8:12</a:t>
            </a:r>
            <a:endParaRPr lang="en-US" sz="2200" u="sng" dirty="0"/>
          </a:p>
          <a:p>
            <a:r>
              <a:rPr lang="en-US" sz="2200" dirty="0" smtClean="0"/>
              <a:t>Then </a:t>
            </a:r>
            <a:r>
              <a:rPr lang="en-US" sz="2200" dirty="0" err="1"/>
              <a:t>spake</a:t>
            </a:r>
            <a:r>
              <a:rPr lang="en-US" sz="2200" dirty="0"/>
              <a:t> Jesus again unto them, saying, I am the </a:t>
            </a:r>
            <a:r>
              <a:rPr lang="en-US" sz="2200" dirty="0" smtClean="0"/>
              <a:t>light </a:t>
            </a:r>
            <a:r>
              <a:rPr lang="en-US" sz="2200" dirty="0"/>
              <a:t>of the world: he that </a:t>
            </a:r>
            <a:r>
              <a:rPr lang="en-US" sz="2200" dirty="0" err="1"/>
              <a:t>followeth</a:t>
            </a:r>
            <a:r>
              <a:rPr lang="en-US" sz="2200" dirty="0"/>
              <a:t> me shall not </a:t>
            </a:r>
            <a:r>
              <a:rPr lang="en-US" sz="2200" dirty="0" smtClean="0"/>
              <a:t>walk </a:t>
            </a:r>
            <a:r>
              <a:rPr lang="en-US" sz="2200" dirty="0"/>
              <a:t>in </a:t>
            </a:r>
            <a:r>
              <a:rPr lang="en-US" sz="2200" dirty="0" smtClean="0"/>
              <a:t>darkness</a:t>
            </a:r>
            <a:r>
              <a:rPr lang="en-US" sz="2200" dirty="0"/>
              <a:t>, but shall have the light of life.</a:t>
            </a:r>
          </a:p>
        </p:txBody>
      </p:sp>
      <p:pic>
        <p:nvPicPr>
          <p:cNvPr id="9" name="Picture 8" descr="quote-uchtdorf-sunset-beach-1173255-galler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903326" y="2777606"/>
            <a:ext cx="5163894" cy="376551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275572359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grpId="0" nodeType="clickEffect">
                                  <p:stCondLst>
                                    <p:cond delay="0"/>
                                  </p:stCondLst>
                                  <p:childTnLst>
                                    <p:set>
                                      <p:cBhvr>
                                        <p:cTn id="10" dur="1" fill="hold">
                                          <p:stCondLst>
                                            <p:cond delay="0"/>
                                          </p:stCondLst>
                                        </p:cTn>
                                        <p:tgtEl>
                                          <p:spTgt spid="6"/>
                                        </p:tgtEl>
                                        <p:attrNameLst>
                                          <p:attrName>style.visibility</p:attrName>
                                        </p:attrNameLst>
                                      </p:cBhvr>
                                      <p:to>
                                        <p:strVal val="visible"/>
                                      </p:to>
                                    </p:set>
                                  </p:childTnLst>
                                </p:cTn>
                              </p:par>
                            </p:childTnLst>
                          </p:cTn>
                        </p:par>
                      </p:childTnLst>
                    </p:cTn>
                  </p:par>
                  <p:par>
                    <p:cTn id="11" fill="hold">
                      <p:stCondLst>
                        <p:cond delay="indefinite"/>
                      </p:stCondLst>
                      <p:childTnLst>
                        <p:par>
                          <p:cTn id="12" fill="hold">
                            <p:stCondLst>
                              <p:cond delay="0"/>
                            </p:stCondLst>
                            <p:childTnLst>
                              <p:par>
                                <p:cTn id="13" presetID="1" presetClass="entr" presetSubtype="0" fill="hold" grpId="0" nodeType="clickEffect">
                                  <p:stCondLst>
                                    <p:cond delay="0"/>
                                  </p:stCondLst>
                                  <p:childTnLst>
                                    <p:set>
                                      <p:cBhvr>
                                        <p:cTn id="14" dur="1" fill="hold">
                                          <p:stCondLst>
                                            <p:cond delay="0"/>
                                          </p:stCondLst>
                                        </p:cTn>
                                        <p:tgtEl>
                                          <p:spTgt spid="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8"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773073" y="1166969"/>
            <a:ext cx="7661702" cy="830997"/>
          </a:xfrm>
          <a:prstGeom prst="rect">
            <a:avLst/>
          </a:prstGeom>
          <a:noFill/>
        </p:spPr>
        <p:txBody>
          <a:bodyPr wrap="square" rtlCol="0">
            <a:spAutoFit/>
          </a:bodyPr>
          <a:lstStyle/>
          <a:p>
            <a:pPr algn="ctr"/>
            <a:r>
              <a:rPr lang="en-US" sz="2400" dirty="0">
                <a:solidFill>
                  <a:srgbClr val="073E87"/>
                </a:solidFill>
              </a:rPr>
              <a:t>Porch light: Serves as a beacon to help us </a:t>
            </a:r>
            <a:r>
              <a:rPr lang="en-US" sz="2400" dirty="0" smtClean="0">
                <a:solidFill>
                  <a:srgbClr val="073E87"/>
                </a:solidFill>
              </a:rPr>
              <a:t>find </a:t>
            </a:r>
            <a:br>
              <a:rPr lang="en-US" sz="2400" dirty="0" smtClean="0">
                <a:solidFill>
                  <a:srgbClr val="073E87"/>
                </a:solidFill>
              </a:rPr>
            </a:br>
            <a:r>
              <a:rPr lang="en-US" sz="2400" dirty="0" smtClean="0">
                <a:solidFill>
                  <a:srgbClr val="073E87"/>
                </a:solidFill>
              </a:rPr>
              <a:t>our way home</a:t>
            </a:r>
            <a:r>
              <a:rPr lang="en-US" sz="2400" dirty="0">
                <a:solidFill>
                  <a:srgbClr val="073E87"/>
                </a:solidFill>
              </a:rPr>
              <a:t>.</a:t>
            </a:r>
          </a:p>
        </p:txBody>
      </p:sp>
      <p:pic>
        <p:nvPicPr>
          <p:cNvPr id="3" name="Picture 2" descr="Porch-Lights-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210485" y="3252192"/>
            <a:ext cx="4100046" cy="30156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220878" y="1951800"/>
            <a:ext cx="8752287" cy="830997"/>
          </a:xfrm>
          <a:prstGeom prst="rect">
            <a:avLst/>
          </a:prstGeom>
          <a:noFill/>
        </p:spPr>
        <p:txBody>
          <a:bodyPr wrap="square" rtlCol="0">
            <a:spAutoFit/>
          </a:bodyPr>
          <a:lstStyle/>
          <a:p>
            <a:pPr algn="ctr"/>
            <a:r>
              <a:rPr lang="en-US" sz="2400" dirty="0" smtClean="0">
                <a:solidFill>
                  <a:srgbClr val="073E87"/>
                </a:solidFill>
              </a:rPr>
              <a:t>Christ: By following Christ’s example we can </a:t>
            </a:r>
            <a:br>
              <a:rPr lang="en-US" sz="2400" dirty="0" smtClean="0">
                <a:solidFill>
                  <a:srgbClr val="073E87"/>
                </a:solidFill>
              </a:rPr>
            </a:br>
            <a:r>
              <a:rPr lang="en-US" sz="2400" dirty="0" smtClean="0">
                <a:solidFill>
                  <a:srgbClr val="073E87"/>
                </a:solidFill>
              </a:rPr>
              <a:t>return to our Heavenly home.</a:t>
            </a:r>
            <a:endParaRPr lang="en-US" sz="2400" dirty="0">
              <a:solidFill>
                <a:srgbClr val="073E87"/>
              </a:solidFill>
            </a:endParaRPr>
          </a:p>
        </p:txBody>
      </p:sp>
      <p:sp>
        <p:nvSpPr>
          <p:cNvPr id="5" name="TextBox 4"/>
          <p:cNvSpPr txBox="1"/>
          <p:nvPr/>
        </p:nvSpPr>
        <p:spPr>
          <a:xfrm>
            <a:off x="676439" y="303726"/>
            <a:ext cx="8075848" cy="523220"/>
          </a:xfrm>
          <a:prstGeom prst="rect">
            <a:avLst/>
          </a:prstGeom>
          <a:noFill/>
        </p:spPr>
        <p:txBody>
          <a:bodyPr wrap="square" rtlCol="0">
            <a:spAutoFit/>
          </a:bodyPr>
          <a:lstStyle/>
          <a:p>
            <a:pPr algn="ctr"/>
            <a:r>
              <a:rPr lang="en-US" sz="2800" b="1" dirty="0" smtClean="0">
                <a:solidFill>
                  <a:srgbClr val="073E87"/>
                </a:solidFill>
              </a:rPr>
              <a:t>Jesus Christ is the way, the truth, the LIGHT</a:t>
            </a:r>
            <a:endParaRPr lang="en-US" sz="2800" b="1" dirty="0">
              <a:solidFill>
                <a:srgbClr val="073E87"/>
              </a:solidFill>
            </a:endParaRPr>
          </a:p>
        </p:txBody>
      </p:sp>
      <p:sp>
        <p:nvSpPr>
          <p:cNvPr id="6" name="TextBox 5"/>
          <p:cNvSpPr txBox="1"/>
          <p:nvPr/>
        </p:nvSpPr>
        <p:spPr>
          <a:xfrm>
            <a:off x="386536" y="3163939"/>
            <a:ext cx="3409803" cy="3139321"/>
          </a:xfrm>
          <a:prstGeom prst="rect">
            <a:avLst/>
          </a:prstGeom>
          <a:noFill/>
        </p:spPr>
        <p:txBody>
          <a:bodyPr wrap="square" rtlCol="0">
            <a:spAutoFit/>
          </a:bodyPr>
          <a:lstStyle/>
          <a:p>
            <a:r>
              <a:rPr lang="en-US" sz="2200" u="sng" dirty="0" smtClean="0"/>
              <a:t>John 12:35</a:t>
            </a:r>
          </a:p>
          <a:p>
            <a:r>
              <a:rPr lang="en-US" sz="2200" dirty="0"/>
              <a:t>Then Jesus said unto them, Yet a little while is the </a:t>
            </a:r>
            <a:r>
              <a:rPr lang="en-US" sz="2200" dirty="0" smtClean="0"/>
              <a:t>light </a:t>
            </a:r>
            <a:r>
              <a:rPr lang="en-US" sz="2200" dirty="0"/>
              <a:t>with you. Walk while ye have the </a:t>
            </a:r>
            <a:r>
              <a:rPr lang="en-US" sz="2200" dirty="0" smtClean="0"/>
              <a:t>light</a:t>
            </a:r>
            <a:r>
              <a:rPr lang="en-US" sz="2200" dirty="0"/>
              <a:t>, lest darkness come upon you: for he that </a:t>
            </a:r>
            <a:r>
              <a:rPr lang="en-US" sz="2200" dirty="0" err="1"/>
              <a:t>walketh</a:t>
            </a:r>
            <a:r>
              <a:rPr lang="en-US" sz="2200" dirty="0"/>
              <a:t> in </a:t>
            </a:r>
            <a:r>
              <a:rPr lang="en-US" sz="2200" dirty="0" smtClean="0"/>
              <a:t>darkness </a:t>
            </a:r>
            <a:r>
              <a:rPr lang="en-US" sz="2200" dirty="0" err="1"/>
              <a:t>knoweth</a:t>
            </a:r>
            <a:r>
              <a:rPr lang="en-US" sz="2200" dirty="0"/>
              <a:t> not whither he </a:t>
            </a:r>
            <a:r>
              <a:rPr lang="en-US" sz="2200" dirty="0" err="1"/>
              <a:t>goeth</a:t>
            </a:r>
            <a:r>
              <a:rPr lang="en-US" sz="2200" dirty="0"/>
              <a:t>.</a:t>
            </a:r>
          </a:p>
        </p:txBody>
      </p:sp>
    </p:spTree>
    <p:extLst>
      <p:ext uri="{BB962C8B-B14F-4D97-AF65-F5344CB8AC3E}">
        <p14:creationId xmlns:p14="http://schemas.microsoft.com/office/powerpoint/2010/main" xmlns="" val="350294882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 calcmode="lin" valueType="num">
                                      <p:cBhvr additive="base">
                                        <p:cTn id="7" dur="500" fill="hold"/>
                                        <p:tgtEl>
                                          <p:spTgt spid="2"/>
                                        </p:tgtEl>
                                        <p:attrNameLst>
                                          <p:attrName>ppt_x</p:attrName>
                                        </p:attrNameLst>
                                      </p:cBhvr>
                                      <p:tavLst>
                                        <p:tav tm="0">
                                          <p:val>
                                            <p:strVal val="#ppt_x"/>
                                          </p:val>
                                        </p:tav>
                                        <p:tav tm="100000">
                                          <p:val>
                                            <p:strVal val="#ppt_x"/>
                                          </p:val>
                                        </p:tav>
                                      </p:tavLst>
                                    </p:anim>
                                    <p:anim calcmode="lin" valueType="num">
                                      <p:cBhvr additive="base">
                                        <p:cTn id="8" dur="500" fill="hold"/>
                                        <p:tgtEl>
                                          <p:spTgt spid="2"/>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1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p:tgtEl>
                                          <p:spTgt spid="4"/>
                                        </p:tgtEl>
                                        <p:attrNameLst>
                                          <p:attrName>ppt_y</p:attrName>
                                        </p:attrNameLst>
                                      </p:cBhvr>
                                      <p:tavLst>
                                        <p:tav tm="0">
                                          <p:val>
                                            <p:strVal val="#ppt_y+#ppt_h*1.125000"/>
                                          </p:val>
                                        </p:tav>
                                        <p:tav tm="100000">
                                          <p:val>
                                            <p:strVal val="#ppt_y"/>
                                          </p:val>
                                        </p:tav>
                                      </p:tavLst>
                                    </p:anim>
                                    <p:animEffect transition="in" filter="wipe(up)">
                                      <p:cBhvr>
                                        <p:cTn id="14" dur="500"/>
                                        <p:tgtEl>
                                          <p:spTgt spid="4"/>
                                        </p:tgtEl>
                                      </p:cBhvr>
                                    </p:animEffect>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4" grpId="0"/>
      <p:bldP spid="6"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fireplace-01.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2733364" y="2982039"/>
            <a:ext cx="4707973" cy="3354794"/>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311463" y="1145876"/>
            <a:ext cx="6833410" cy="461665"/>
          </a:xfrm>
          <a:prstGeom prst="rect">
            <a:avLst/>
          </a:prstGeom>
          <a:noFill/>
        </p:spPr>
        <p:txBody>
          <a:bodyPr wrap="square" rtlCol="0">
            <a:spAutoFit/>
          </a:bodyPr>
          <a:lstStyle/>
          <a:p>
            <a:pPr algn="ctr"/>
            <a:r>
              <a:rPr lang="en-US" sz="2400" dirty="0" smtClean="0">
                <a:solidFill>
                  <a:srgbClr val="073E87"/>
                </a:solidFill>
              </a:rPr>
              <a:t>Fireplace:  Provides warmth and comfort</a:t>
            </a:r>
            <a:endParaRPr lang="en-US" sz="2400" dirty="0">
              <a:solidFill>
                <a:srgbClr val="073E87"/>
              </a:solidFill>
            </a:endParaRPr>
          </a:p>
        </p:txBody>
      </p:sp>
      <p:sp>
        <p:nvSpPr>
          <p:cNvPr id="4" name="TextBox 3"/>
          <p:cNvSpPr txBox="1"/>
          <p:nvPr/>
        </p:nvSpPr>
        <p:spPr>
          <a:xfrm>
            <a:off x="1615170" y="1794746"/>
            <a:ext cx="6322630" cy="830997"/>
          </a:xfrm>
          <a:prstGeom prst="rect">
            <a:avLst/>
          </a:prstGeom>
          <a:noFill/>
        </p:spPr>
        <p:txBody>
          <a:bodyPr wrap="square" rtlCol="0">
            <a:spAutoFit/>
          </a:bodyPr>
          <a:lstStyle/>
          <a:p>
            <a:pPr algn="ctr"/>
            <a:r>
              <a:rPr lang="en-US" sz="2400" dirty="0" smtClean="0">
                <a:solidFill>
                  <a:srgbClr val="073E87"/>
                </a:solidFill>
              </a:rPr>
              <a:t>Christ: A relationship with the Savior brings comfort &amp; peace to our lives. </a:t>
            </a:r>
            <a:endParaRPr lang="en-US" sz="2400" dirty="0">
              <a:solidFill>
                <a:srgbClr val="073E87"/>
              </a:solidFill>
            </a:endParaRPr>
          </a:p>
        </p:txBody>
      </p:sp>
      <p:sp>
        <p:nvSpPr>
          <p:cNvPr id="5" name="TextBox 4"/>
          <p:cNvSpPr txBox="1"/>
          <p:nvPr/>
        </p:nvSpPr>
        <p:spPr>
          <a:xfrm>
            <a:off x="193268" y="2982039"/>
            <a:ext cx="2540096" cy="3139321"/>
          </a:xfrm>
          <a:prstGeom prst="rect">
            <a:avLst/>
          </a:prstGeom>
          <a:noFill/>
        </p:spPr>
        <p:txBody>
          <a:bodyPr wrap="square" rtlCol="0">
            <a:spAutoFit/>
          </a:bodyPr>
          <a:lstStyle/>
          <a:p>
            <a:r>
              <a:rPr lang="en-US" sz="2200" u="sng" dirty="0" smtClean="0"/>
              <a:t>John 14:27</a:t>
            </a:r>
          </a:p>
          <a:p>
            <a:r>
              <a:rPr lang="en-US" sz="2200" dirty="0" smtClean="0"/>
              <a:t>Peace </a:t>
            </a:r>
            <a:r>
              <a:rPr lang="en-US" sz="2200" dirty="0"/>
              <a:t>I leave with you, my </a:t>
            </a:r>
            <a:r>
              <a:rPr lang="en-US" sz="2200" dirty="0" smtClean="0"/>
              <a:t>peace </a:t>
            </a:r>
            <a:r>
              <a:rPr lang="en-US" sz="2200" dirty="0"/>
              <a:t>I give unto you: not as the world </a:t>
            </a:r>
            <a:r>
              <a:rPr lang="en-US" sz="2200" dirty="0" err="1"/>
              <a:t>giveth</a:t>
            </a:r>
            <a:r>
              <a:rPr lang="en-US" sz="2200" dirty="0"/>
              <a:t>, give I unto you. Let not your heart be </a:t>
            </a:r>
            <a:r>
              <a:rPr lang="en-US" sz="2200" dirty="0" smtClean="0"/>
              <a:t>troubled</a:t>
            </a:r>
            <a:r>
              <a:rPr lang="en-US" sz="2200" dirty="0"/>
              <a:t>, neither let it be afraid.</a:t>
            </a:r>
          </a:p>
        </p:txBody>
      </p:sp>
      <p:sp>
        <p:nvSpPr>
          <p:cNvPr id="6" name="TextBox 5"/>
          <p:cNvSpPr txBox="1"/>
          <p:nvPr/>
        </p:nvSpPr>
        <p:spPr>
          <a:xfrm>
            <a:off x="1311463" y="289920"/>
            <a:ext cx="6833410" cy="523220"/>
          </a:xfrm>
          <a:prstGeom prst="rect">
            <a:avLst/>
          </a:prstGeom>
          <a:noFill/>
        </p:spPr>
        <p:txBody>
          <a:bodyPr wrap="square" rtlCol="0">
            <a:spAutoFit/>
          </a:bodyPr>
          <a:lstStyle/>
          <a:p>
            <a:pPr algn="ctr"/>
            <a:r>
              <a:rPr lang="en-US" sz="2800" b="1" dirty="0" smtClean="0">
                <a:solidFill>
                  <a:srgbClr val="073E87"/>
                </a:solidFill>
              </a:rPr>
              <a:t>The light of Christ brings comfort</a:t>
            </a:r>
            <a:endParaRPr lang="en-US" sz="2800" b="1" dirty="0">
              <a:solidFill>
                <a:srgbClr val="073E87"/>
              </a:solidFill>
            </a:endParaRPr>
          </a:p>
        </p:txBody>
      </p:sp>
    </p:spTree>
    <p:extLst>
      <p:ext uri="{BB962C8B-B14F-4D97-AF65-F5344CB8AC3E}">
        <p14:creationId xmlns:p14="http://schemas.microsoft.com/office/powerpoint/2010/main" xmlns="" val="164276941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p:tgtEl>
                                          <p:spTgt spid="3"/>
                                        </p:tgtEl>
                                        <p:attrNameLst>
                                          <p:attrName>ppt_y</p:attrName>
                                        </p:attrNameLst>
                                      </p:cBhvr>
                                      <p:tavLst>
                                        <p:tav tm="0">
                                          <p:val>
                                            <p:strVal val="#ppt_y+#ppt_h*1.125000"/>
                                          </p:val>
                                        </p:tav>
                                        <p:tav tm="100000">
                                          <p:val>
                                            <p:strVal val="#ppt_y"/>
                                          </p:val>
                                        </p:tav>
                                      </p:tavLst>
                                    </p:anim>
                                    <p:animEffect transition="in" filter="wipe(up)">
                                      <p:cBhvr>
                                        <p:cTn id="8" dur="500"/>
                                        <p:tgtEl>
                                          <p:spTgt spid="3"/>
                                        </p:tgtEl>
                                      </p:cBhvr>
                                    </p:animEffect>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1" presetClass="entr" presetSubtype="0"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th.jpe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28368" y="2560579"/>
            <a:ext cx="3222773" cy="4045322"/>
          </a:xfrm>
          <a:prstGeom prst="rect">
            <a:avLst/>
          </a:prstGeom>
          <a:ln>
            <a:noFill/>
          </a:ln>
          <a:effectLst>
            <a:outerShdw blurRad="292100" dist="139700" dir="2700000" algn="tl" rotWithShape="0">
              <a:srgbClr val="333333">
                <a:alpha val="65000"/>
              </a:srgbClr>
            </a:outerShdw>
          </a:effectLst>
        </p:spPr>
      </p:pic>
      <p:sp>
        <p:nvSpPr>
          <p:cNvPr id="3" name="TextBox 2"/>
          <p:cNvSpPr txBox="1"/>
          <p:nvPr/>
        </p:nvSpPr>
        <p:spPr>
          <a:xfrm>
            <a:off x="1049170" y="1090653"/>
            <a:ext cx="6874825" cy="430887"/>
          </a:xfrm>
          <a:prstGeom prst="rect">
            <a:avLst/>
          </a:prstGeom>
          <a:noFill/>
        </p:spPr>
        <p:txBody>
          <a:bodyPr wrap="square" rtlCol="0">
            <a:spAutoFit/>
          </a:bodyPr>
          <a:lstStyle/>
          <a:p>
            <a:pPr algn="ctr"/>
            <a:r>
              <a:rPr lang="en-US" sz="2200" dirty="0" smtClean="0">
                <a:solidFill>
                  <a:srgbClr val="073E87"/>
                </a:solidFill>
              </a:rPr>
              <a:t>Lighthouse: Protects ships from danger</a:t>
            </a:r>
            <a:endParaRPr lang="en-US" sz="2200" dirty="0">
              <a:solidFill>
                <a:srgbClr val="073E87"/>
              </a:solidFill>
            </a:endParaRPr>
          </a:p>
        </p:txBody>
      </p:sp>
      <p:sp>
        <p:nvSpPr>
          <p:cNvPr id="4" name="TextBox 3"/>
          <p:cNvSpPr txBox="1"/>
          <p:nvPr/>
        </p:nvSpPr>
        <p:spPr>
          <a:xfrm>
            <a:off x="528368" y="1629077"/>
            <a:ext cx="8472406" cy="769441"/>
          </a:xfrm>
          <a:prstGeom prst="rect">
            <a:avLst/>
          </a:prstGeom>
          <a:noFill/>
        </p:spPr>
        <p:txBody>
          <a:bodyPr wrap="square" rtlCol="0">
            <a:spAutoFit/>
          </a:bodyPr>
          <a:lstStyle/>
          <a:p>
            <a:pPr algn="ctr"/>
            <a:r>
              <a:rPr lang="en-US" sz="2200" dirty="0" smtClean="0">
                <a:solidFill>
                  <a:srgbClr val="073E87"/>
                </a:solidFill>
              </a:rPr>
              <a:t>Christ:  Following Christ will protect us from the dangers of this world.  When we follow Christ we have nothing to fear.</a:t>
            </a:r>
            <a:endParaRPr lang="en-US" sz="2200" dirty="0">
              <a:solidFill>
                <a:srgbClr val="073E87"/>
              </a:solidFill>
            </a:endParaRPr>
          </a:p>
        </p:txBody>
      </p:sp>
      <p:sp>
        <p:nvSpPr>
          <p:cNvPr id="5" name="TextBox 4"/>
          <p:cNvSpPr txBox="1"/>
          <p:nvPr/>
        </p:nvSpPr>
        <p:spPr>
          <a:xfrm>
            <a:off x="4251900" y="2740054"/>
            <a:ext cx="4472777" cy="3477875"/>
          </a:xfrm>
          <a:prstGeom prst="rect">
            <a:avLst/>
          </a:prstGeom>
          <a:noFill/>
        </p:spPr>
        <p:txBody>
          <a:bodyPr wrap="square" rtlCol="0">
            <a:spAutoFit/>
          </a:bodyPr>
          <a:lstStyle/>
          <a:p>
            <a:r>
              <a:rPr lang="en-US" sz="2200" u="sng" dirty="0" smtClean="0"/>
              <a:t>Isaiah 41:10 &amp; 13</a:t>
            </a:r>
          </a:p>
          <a:p>
            <a:r>
              <a:rPr lang="en-US" sz="2200" dirty="0" smtClean="0"/>
              <a:t>10: Fear </a:t>
            </a:r>
            <a:r>
              <a:rPr lang="en-US" sz="2200" dirty="0"/>
              <a:t>thou not; for I </a:t>
            </a:r>
            <a:r>
              <a:rPr lang="en-US" sz="2200" i="1" dirty="0"/>
              <a:t>am</a:t>
            </a:r>
            <a:r>
              <a:rPr lang="en-US" sz="2200" dirty="0"/>
              <a:t> with thee: be not dismayed; for I </a:t>
            </a:r>
            <a:r>
              <a:rPr lang="en-US" sz="2200" i="1" dirty="0"/>
              <a:t>am</a:t>
            </a:r>
            <a:r>
              <a:rPr lang="en-US" sz="2200" dirty="0"/>
              <a:t> thy God: I will strengthen thee; yea, I will help thee; yea, I will uphold thee with the right hand of my righteousness</a:t>
            </a:r>
            <a:r>
              <a:rPr lang="en-US" sz="2200" dirty="0" smtClean="0"/>
              <a:t>.</a:t>
            </a:r>
          </a:p>
          <a:p>
            <a:endParaRPr lang="en-US" sz="2200" u="sng" dirty="0"/>
          </a:p>
          <a:p>
            <a:r>
              <a:rPr lang="en-US" sz="2200" dirty="0" smtClean="0"/>
              <a:t>13: For </a:t>
            </a:r>
            <a:r>
              <a:rPr lang="en-US" sz="2200" dirty="0"/>
              <a:t>I the Lord thy God will hold thy right hand, saying unto thee, Fear not; I will help thee.</a:t>
            </a:r>
            <a:endParaRPr lang="en-US" sz="2200" u="sng" dirty="0"/>
          </a:p>
        </p:txBody>
      </p:sp>
      <p:sp>
        <p:nvSpPr>
          <p:cNvPr id="6" name="TextBox 5"/>
          <p:cNvSpPr txBox="1"/>
          <p:nvPr/>
        </p:nvSpPr>
        <p:spPr>
          <a:xfrm>
            <a:off x="814487" y="386561"/>
            <a:ext cx="7634093" cy="523220"/>
          </a:xfrm>
          <a:prstGeom prst="rect">
            <a:avLst/>
          </a:prstGeom>
          <a:noFill/>
        </p:spPr>
        <p:txBody>
          <a:bodyPr wrap="square" rtlCol="0">
            <a:spAutoFit/>
          </a:bodyPr>
          <a:lstStyle/>
          <a:p>
            <a:pPr algn="ctr"/>
            <a:r>
              <a:rPr lang="en-US" sz="2800" b="1" dirty="0" smtClean="0">
                <a:solidFill>
                  <a:srgbClr val="073E87"/>
                </a:solidFill>
              </a:rPr>
              <a:t>Following Christ provides protection</a:t>
            </a:r>
            <a:endParaRPr lang="en-US" sz="2800" b="1" dirty="0">
              <a:solidFill>
                <a:srgbClr val="073E87"/>
              </a:solidFill>
            </a:endParaRPr>
          </a:p>
        </p:txBody>
      </p:sp>
    </p:spTree>
    <p:extLst>
      <p:ext uri="{BB962C8B-B14F-4D97-AF65-F5344CB8AC3E}">
        <p14:creationId xmlns:p14="http://schemas.microsoft.com/office/powerpoint/2010/main" xmlns="" val="30382022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gtEl>
                                        <p:attrNameLst>
                                          <p:attrName>style.visibility</p:attrName>
                                        </p:attrNameLst>
                                      </p:cBhvr>
                                      <p:to>
                                        <p:strVal val="visible"/>
                                      </p:to>
                                    </p:set>
                                    <p:anim calcmode="lin" valueType="num">
                                      <p:cBhvr additive="base">
                                        <p:cTn id="7" dur="500" fill="hold"/>
                                        <p:tgtEl>
                                          <p:spTgt spid="3"/>
                                        </p:tgtEl>
                                        <p:attrNameLst>
                                          <p:attrName>ppt_x</p:attrName>
                                        </p:attrNameLst>
                                      </p:cBhvr>
                                      <p:tavLst>
                                        <p:tav tm="0">
                                          <p:val>
                                            <p:strVal val="#ppt_x"/>
                                          </p:val>
                                        </p:tav>
                                        <p:tav tm="100000">
                                          <p:val>
                                            <p:strVal val="#ppt_x"/>
                                          </p:val>
                                        </p:tav>
                                      </p:tavLst>
                                    </p:anim>
                                    <p:anim calcmode="lin" valueType="num">
                                      <p:cBhvr additive="base">
                                        <p:cTn id="8" dur="500" fill="hold"/>
                                        <p:tgtEl>
                                          <p:spTgt spid="3"/>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4"/>
                                        </p:tgtEl>
                                        <p:attrNameLst>
                                          <p:attrName>style.visibility</p:attrName>
                                        </p:attrNameLst>
                                      </p:cBhvr>
                                      <p:to>
                                        <p:strVal val="visible"/>
                                      </p:to>
                                    </p:set>
                                    <p:anim calcmode="lin" valueType="num">
                                      <p:cBhvr additive="base">
                                        <p:cTn id="13" dur="500" fill="hold"/>
                                        <p:tgtEl>
                                          <p:spTgt spid="4"/>
                                        </p:tgtEl>
                                        <p:attrNameLst>
                                          <p:attrName>ppt_x</p:attrName>
                                        </p:attrNameLst>
                                      </p:cBhvr>
                                      <p:tavLst>
                                        <p:tav tm="0">
                                          <p:val>
                                            <p:strVal val="#ppt_x"/>
                                          </p:val>
                                        </p:tav>
                                        <p:tav tm="100000">
                                          <p:val>
                                            <p:strVal val="#ppt_x"/>
                                          </p:val>
                                        </p:tav>
                                      </p:tavLst>
                                    </p:anim>
                                    <p:anim calcmode="lin" valueType="num">
                                      <p:cBhvr additive="base">
                                        <p:cTn id="14"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5"/>
                                        </p:tgtEl>
                                        <p:attrNameLst>
                                          <p:attrName>style.visibility</p:attrName>
                                        </p:attrNameLst>
                                      </p:cBhvr>
                                      <p:to>
                                        <p:strVal val="visible"/>
                                      </p:to>
                                    </p:set>
                                    <p:anim calcmode="lin" valueType="num">
                                      <p:cBhvr additive="base">
                                        <p:cTn id="19" dur="500" fill="hold"/>
                                        <p:tgtEl>
                                          <p:spTgt spid="5"/>
                                        </p:tgtEl>
                                        <p:attrNameLst>
                                          <p:attrName>ppt_x</p:attrName>
                                        </p:attrNameLst>
                                      </p:cBhvr>
                                      <p:tavLst>
                                        <p:tav tm="0">
                                          <p:val>
                                            <p:strVal val="#ppt_x"/>
                                          </p:val>
                                        </p:tav>
                                        <p:tav tm="100000">
                                          <p:val>
                                            <p:strVal val="#ppt_x"/>
                                          </p:val>
                                        </p:tav>
                                      </p:tavLst>
                                    </p:anim>
                                    <p:anim calcmode="lin" valueType="num">
                                      <p:cBhvr additive="base">
                                        <p:cTn id="20" dur="500" fill="hold"/>
                                        <p:tgtEl>
                                          <p:spTgt spid="5"/>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p:bldP spid="4" grpId="0"/>
      <p:bldP spid="5"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H1.PN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503215" y="2294693"/>
            <a:ext cx="3556000" cy="3556000"/>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
        <p:nvSpPr>
          <p:cNvPr id="4" name="TextBox 3"/>
          <p:cNvSpPr txBox="1"/>
          <p:nvPr/>
        </p:nvSpPr>
        <p:spPr>
          <a:xfrm>
            <a:off x="345122" y="2280887"/>
            <a:ext cx="3685900" cy="3816429"/>
          </a:xfrm>
          <a:prstGeom prst="rect">
            <a:avLst/>
          </a:prstGeom>
          <a:noFill/>
        </p:spPr>
        <p:txBody>
          <a:bodyPr wrap="square" rtlCol="0">
            <a:spAutoFit/>
          </a:bodyPr>
          <a:lstStyle/>
          <a:p>
            <a:r>
              <a:rPr lang="en-US" sz="2200" dirty="0" smtClean="0"/>
              <a:t>Matthew 11:28-30</a:t>
            </a:r>
          </a:p>
          <a:p>
            <a:r>
              <a:rPr lang="en-US" sz="2200" dirty="0" smtClean="0"/>
              <a:t>28)</a:t>
            </a:r>
            <a:r>
              <a:rPr lang="en-US" sz="2200" dirty="0"/>
              <a:t> </a:t>
            </a:r>
            <a:r>
              <a:rPr lang="en-US" sz="2200" dirty="0" smtClean="0"/>
              <a:t>Come </a:t>
            </a:r>
            <a:r>
              <a:rPr lang="en-US" sz="2200" dirty="0"/>
              <a:t>unto me, all </a:t>
            </a:r>
            <a:r>
              <a:rPr lang="en-US" sz="2200" i="1" dirty="0"/>
              <a:t>ye</a:t>
            </a:r>
            <a:r>
              <a:rPr lang="en-US" sz="2200" dirty="0"/>
              <a:t> that </a:t>
            </a:r>
            <a:r>
              <a:rPr lang="en-US" sz="2200" dirty="0" err="1" smtClean="0"/>
              <a:t>labour</a:t>
            </a:r>
            <a:r>
              <a:rPr lang="en-US" sz="2200" dirty="0" smtClean="0"/>
              <a:t> </a:t>
            </a:r>
            <a:r>
              <a:rPr lang="en-US" sz="2200" dirty="0"/>
              <a:t>and are heavy laden, and I will give you crest.</a:t>
            </a:r>
          </a:p>
          <a:p>
            <a:r>
              <a:rPr lang="en-US" sz="2200" dirty="0"/>
              <a:t> </a:t>
            </a:r>
            <a:r>
              <a:rPr lang="en-US" sz="2200" dirty="0" smtClean="0"/>
              <a:t>29)</a:t>
            </a:r>
            <a:r>
              <a:rPr lang="en-US" sz="2200" dirty="0"/>
              <a:t> Take my </a:t>
            </a:r>
            <a:r>
              <a:rPr lang="en-US" sz="2200" dirty="0" smtClean="0"/>
              <a:t>yoke </a:t>
            </a:r>
            <a:r>
              <a:rPr lang="en-US" sz="2200" dirty="0"/>
              <a:t>upon you, and </a:t>
            </a:r>
            <a:r>
              <a:rPr lang="en-US" sz="2200" dirty="0" smtClean="0"/>
              <a:t>learn </a:t>
            </a:r>
            <a:r>
              <a:rPr lang="en-US" sz="2200" dirty="0"/>
              <a:t>of me; for I am </a:t>
            </a:r>
            <a:r>
              <a:rPr lang="en-US" sz="2200" dirty="0" smtClean="0"/>
              <a:t>meek </a:t>
            </a:r>
            <a:r>
              <a:rPr lang="en-US" sz="2200" dirty="0"/>
              <a:t>and </a:t>
            </a:r>
            <a:r>
              <a:rPr lang="en-US" sz="2200" dirty="0" smtClean="0"/>
              <a:t>lowly </a:t>
            </a:r>
            <a:r>
              <a:rPr lang="en-US" sz="2200" dirty="0"/>
              <a:t>in </a:t>
            </a:r>
            <a:r>
              <a:rPr lang="en-US" sz="2200" dirty="0" smtClean="0"/>
              <a:t>heart</a:t>
            </a:r>
            <a:r>
              <a:rPr lang="en-US" sz="2200" dirty="0"/>
              <a:t>: and ye shall find </a:t>
            </a:r>
            <a:r>
              <a:rPr lang="en-US" sz="2200" dirty="0" smtClean="0"/>
              <a:t>rest </a:t>
            </a:r>
            <a:r>
              <a:rPr lang="en-US" sz="2200" dirty="0"/>
              <a:t>unto your souls.</a:t>
            </a:r>
          </a:p>
          <a:p>
            <a:r>
              <a:rPr lang="en-US" sz="2200" dirty="0"/>
              <a:t> </a:t>
            </a:r>
            <a:r>
              <a:rPr lang="en-US" sz="2200" dirty="0" smtClean="0"/>
              <a:t>30)</a:t>
            </a:r>
            <a:r>
              <a:rPr lang="en-US" sz="2200" dirty="0"/>
              <a:t> For my yoke </a:t>
            </a:r>
            <a:r>
              <a:rPr lang="en-US" sz="2200" i="1" dirty="0"/>
              <a:t>is</a:t>
            </a:r>
            <a:r>
              <a:rPr lang="en-US" sz="2200" dirty="0"/>
              <a:t> </a:t>
            </a:r>
            <a:r>
              <a:rPr lang="en-US" sz="2200" dirty="0" smtClean="0"/>
              <a:t>easy</a:t>
            </a:r>
            <a:r>
              <a:rPr lang="en-US" sz="2200" dirty="0"/>
              <a:t>, and my burden is light.</a:t>
            </a:r>
          </a:p>
        </p:txBody>
      </p:sp>
      <p:sp>
        <p:nvSpPr>
          <p:cNvPr id="5" name="TextBox 4"/>
          <p:cNvSpPr txBox="1"/>
          <p:nvPr/>
        </p:nvSpPr>
        <p:spPr>
          <a:xfrm>
            <a:off x="469366" y="1146133"/>
            <a:ext cx="8559018" cy="400110"/>
          </a:xfrm>
          <a:prstGeom prst="rect">
            <a:avLst/>
          </a:prstGeom>
          <a:noFill/>
        </p:spPr>
        <p:txBody>
          <a:bodyPr wrap="square" rtlCol="0">
            <a:spAutoFit/>
          </a:bodyPr>
          <a:lstStyle/>
          <a:p>
            <a:r>
              <a:rPr lang="en-US" sz="2000" dirty="0" smtClean="0">
                <a:solidFill>
                  <a:srgbClr val="073E87"/>
                </a:solidFill>
              </a:rPr>
              <a:t>Nightlight: For some a nightlight is the only way they can rest and fall asleep.</a:t>
            </a:r>
            <a:endParaRPr lang="en-US" sz="2000" dirty="0">
              <a:solidFill>
                <a:srgbClr val="073E87"/>
              </a:solidFill>
            </a:endParaRPr>
          </a:p>
        </p:txBody>
      </p:sp>
      <p:sp>
        <p:nvSpPr>
          <p:cNvPr id="6" name="TextBox 5"/>
          <p:cNvSpPr txBox="1"/>
          <p:nvPr/>
        </p:nvSpPr>
        <p:spPr>
          <a:xfrm>
            <a:off x="345122" y="1546243"/>
            <a:ext cx="8683262" cy="400110"/>
          </a:xfrm>
          <a:prstGeom prst="rect">
            <a:avLst/>
          </a:prstGeom>
          <a:noFill/>
        </p:spPr>
        <p:txBody>
          <a:bodyPr wrap="square" rtlCol="0">
            <a:spAutoFit/>
          </a:bodyPr>
          <a:lstStyle/>
          <a:p>
            <a:r>
              <a:rPr lang="en-US" sz="2000" dirty="0" smtClean="0">
                <a:solidFill>
                  <a:srgbClr val="073E87"/>
                </a:solidFill>
              </a:rPr>
              <a:t>Christ:  Follow Christ, turn your burdens over to Him and rest from your labors.</a:t>
            </a:r>
            <a:endParaRPr lang="en-US" sz="2000" dirty="0">
              <a:solidFill>
                <a:srgbClr val="073E87"/>
              </a:solidFill>
            </a:endParaRPr>
          </a:p>
        </p:txBody>
      </p:sp>
      <p:sp>
        <p:nvSpPr>
          <p:cNvPr id="7" name="TextBox 6"/>
          <p:cNvSpPr txBox="1"/>
          <p:nvPr/>
        </p:nvSpPr>
        <p:spPr>
          <a:xfrm>
            <a:off x="662634" y="414172"/>
            <a:ext cx="7744531" cy="523220"/>
          </a:xfrm>
          <a:prstGeom prst="rect">
            <a:avLst/>
          </a:prstGeom>
          <a:noFill/>
        </p:spPr>
        <p:txBody>
          <a:bodyPr wrap="square" rtlCol="0">
            <a:spAutoFit/>
          </a:bodyPr>
          <a:lstStyle/>
          <a:p>
            <a:pPr algn="ctr"/>
            <a:r>
              <a:rPr lang="en-US" sz="2800" b="1" dirty="0" smtClean="0">
                <a:solidFill>
                  <a:srgbClr val="073E87"/>
                </a:solidFill>
              </a:rPr>
              <a:t>Come unto Christ &amp; find rest</a:t>
            </a:r>
            <a:endParaRPr lang="en-US" sz="2800" b="1" dirty="0">
              <a:solidFill>
                <a:srgbClr val="073E87"/>
              </a:solidFill>
            </a:endParaRPr>
          </a:p>
        </p:txBody>
      </p:sp>
    </p:spTree>
    <p:extLst>
      <p:ext uri="{BB962C8B-B14F-4D97-AF65-F5344CB8AC3E}">
        <p14:creationId xmlns:p14="http://schemas.microsoft.com/office/powerpoint/2010/main" xmlns="" val="27660483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5"/>
                                        </p:tgtEl>
                                        <p:attrNameLst>
                                          <p:attrName>style.visibility</p:attrName>
                                        </p:attrNameLst>
                                      </p:cBhvr>
                                      <p:to>
                                        <p:strVal val="visible"/>
                                      </p:to>
                                    </p:set>
                                    <p:anim calcmode="lin" valueType="num">
                                      <p:cBhvr additive="base">
                                        <p:cTn id="7" dur="500" fill="hold"/>
                                        <p:tgtEl>
                                          <p:spTgt spid="5"/>
                                        </p:tgtEl>
                                        <p:attrNameLst>
                                          <p:attrName>ppt_x</p:attrName>
                                        </p:attrNameLst>
                                      </p:cBhvr>
                                      <p:tavLst>
                                        <p:tav tm="0">
                                          <p:val>
                                            <p:strVal val="#ppt_x"/>
                                          </p:val>
                                        </p:tav>
                                        <p:tav tm="100000">
                                          <p:val>
                                            <p:strVal val="#ppt_x"/>
                                          </p:val>
                                        </p:tav>
                                      </p:tavLst>
                                    </p:anim>
                                    <p:anim calcmode="lin" valueType="num">
                                      <p:cBhvr additive="base">
                                        <p:cTn id="8" dur="500" fill="hold"/>
                                        <p:tgtEl>
                                          <p:spTgt spid="5"/>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4"/>
                                        </p:tgtEl>
                                        <p:attrNameLst>
                                          <p:attrName>style.visibility</p:attrName>
                                        </p:attrNameLst>
                                      </p:cBhvr>
                                      <p:to>
                                        <p:strVal val="visible"/>
                                      </p:to>
                                    </p:set>
                                    <p:anim calcmode="lin" valueType="num">
                                      <p:cBhvr additive="base">
                                        <p:cTn id="19" dur="500" fill="hold"/>
                                        <p:tgtEl>
                                          <p:spTgt spid="4"/>
                                        </p:tgtEl>
                                        <p:attrNameLst>
                                          <p:attrName>ppt_x</p:attrName>
                                        </p:attrNameLst>
                                      </p:cBhvr>
                                      <p:tavLst>
                                        <p:tav tm="0">
                                          <p:val>
                                            <p:strVal val="#ppt_x"/>
                                          </p:val>
                                        </p:tav>
                                        <p:tav tm="100000">
                                          <p:val>
                                            <p:strVal val="#ppt_x"/>
                                          </p:val>
                                        </p:tav>
                                      </p:tavLst>
                                    </p:anim>
                                    <p:anim calcmode="lin" valueType="num">
                                      <p:cBhvr additive="base">
                                        <p:cTn id="20" dur="500" fill="hold"/>
                                        <p:tgtEl>
                                          <p:spTgt spid="4"/>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candle2.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475308" y="2650702"/>
            <a:ext cx="3196787" cy="3765513"/>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
        <p:nvSpPr>
          <p:cNvPr id="4" name="TextBox 3"/>
          <p:cNvSpPr txBox="1"/>
          <p:nvPr/>
        </p:nvSpPr>
        <p:spPr>
          <a:xfrm>
            <a:off x="773073" y="455589"/>
            <a:ext cx="7703116" cy="523220"/>
          </a:xfrm>
          <a:prstGeom prst="rect">
            <a:avLst/>
          </a:prstGeom>
          <a:noFill/>
        </p:spPr>
        <p:txBody>
          <a:bodyPr wrap="square" rtlCol="0">
            <a:spAutoFit/>
          </a:bodyPr>
          <a:lstStyle/>
          <a:p>
            <a:pPr algn="ctr"/>
            <a:r>
              <a:rPr lang="en-US" sz="2800" b="1" dirty="0" smtClean="0">
                <a:solidFill>
                  <a:srgbClr val="073E87"/>
                </a:solidFill>
              </a:rPr>
              <a:t>Share the light of Christ</a:t>
            </a:r>
            <a:endParaRPr lang="en-US" sz="2800" b="1" dirty="0">
              <a:solidFill>
                <a:srgbClr val="073E87"/>
              </a:solidFill>
            </a:endParaRPr>
          </a:p>
        </p:txBody>
      </p:sp>
      <p:sp>
        <p:nvSpPr>
          <p:cNvPr id="5" name="TextBox 4"/>
          <p:cNvSpPr txBox="1"/>
          <p:nvPr/>
        </p:nvSpPr>
        <p:spPr>
          <a:xfrm>
            <a:off x="4320924" y="3078680"/>
            <a:ext cx="4155265" cy="1938992"/>
          </a:xfrm>
          <a:prstGeom prst="rect">
            <a:avLst/>
          </a:prstGeom>
          <a:noFill/>
        </p:spPr>
        <p:txBody>
          <a:bodyPr wrap="square" rtlCol="0">
            <a:spAutoFit/>
          </a:bodyPr>
          <a:lstStyle/>
          <a:p>
            <a:pPr algn="ctr"/>
            <a:r>
              <a:rPr lang="en-US" sz="2400" u="sng" dirty="0" smtClean="0"/>
              <a:t>Luke </a:t>
            </a:r>
            <a:r>
              <a:rPr lang="en-US" sz="2400" u="sng" dirty="0"/>
              <a:t>22:31–</a:t>
            </a:r>
            <a:r>
              <a:rPr lang="en-US" sz="2400" u="sng" dirty="0" smtClean="0"/>
              <a:t>32</a:t>
            </a:r>
            <a:endParaRPr lang="en-US" sz="2400" u="sng" dirty="0"/>
          </a:p>
          <a:p>
            <a:pPr algn="ctr"/>
            <a:r>
              <a:rPr lang="en-US" sz="2400" dirty="0" smtClean="0"/>
              <a:t>“</a:t>
            </a:r>
            <a:r>
              <a:rPr lang="en-US" sz="2400" dirty="0"/>
              <a:t>But I have prayed for thee, that thy faith fail not: </a:t>
            </a:r>
            <a:r>
              <a:rPr lang="en-US" sz="2400" dirty="0" smtClean="0"/>
              <a:t/>
            </a:r>
            <a:br>
              <a:rPr lang="en-US" sz="2400" dirty="0" smtClean="0"/>
            </a:br>
            <a:r>
              <a:rPr lang="en-US" sz="2400" dirty="0" smtClean="0"/>
              <a:t>and </a:t>
            </a:r>
            <a:r>
              <a:rPr lang="en-US" sz="2400" dirty="0"/>
              <a:t>when thou art converted, strengthen thy </a:t>
            </a:r>
            <a:r>
              <a:rPr lang="en-US" sz="2400" dirty="0" smtClean="0"/>
              <a:t>brethren”</a:t>
            </a:r>
            <a:endParaRPr lang="en-US" sz="2400" dirty="0"/>
          </a:p>
        </p:txBody>
      </p:sp>
      <p:sp>
        <p:nvSpPr>
          <p:cNvPr id="6" name="TextBox 5"/>
          <p:cNvSpPr txBox="1"/>
          <p:nvPr/>
        </p:nvSpPr>
        <p:spPr>
          <a:xfrm>
            <a:off x="773073" y="1179449"/>
            <a:ext cx="8020627" cy="430887"/>
          </a:xfrm>
          <a:prstGeom prst="rect">
            <a:avLst/>
          </a:prstGeom>
          <a:noFill/>
        </p:spPr>
        <p:txBody>
          <a:bodyPr wrap="square" rtlCol="0">
            <a:spAutoFit/>
          </a:bodyPr>
          <a:lstStyle/>
          <a:p>
            <a:r>
              <a:rPr lang="en-US" sz="2200" dirty="0" smtClean="0">
                <a:solidFill>
                  <a:srgbClr val="073E87"/>
                </a:solidFill>
              </a:rPr>
              <a:t>Candle:  Light can be shared, and given to others to light their way.</a:t>
            </a:r>
            <a:endParaRPr lang="en-US" sz="2200" dirty="0">
              <a:solidFill>
                <a:srgbClr val="073E87"/>
              </a:solidFill>
            </a:endParaRPr>
          </a:p>
        </p:txBody>
      </p:sp>
      <p:sp>
        <p:nvSpPr>
          <p:cNvPr id="7" name="TextBox 6"/>
          <p:cNvSpPr txBox="1"/>
          <p:nvPr/>
        </p:nvSpPr>
        <p:spPr>
          <a:xfrm>
            <a:off x="475308" y="1639459"/>
            <a:ext cx="8415028" cy="707886"/>
          </a:xfrm>
          <a:prstGeom prst="rect">
            <a:avLst/>
          </a:prstGeom>
          <a:noFill/>
        </p:spPr>
        <p:txBody>
          <a:bodyPr wrap="square" rtlCol="0">
            <a:spAutoFit/>
          </a:bodyPr>
          <a:lstStyle/>
          <a:p>
            <a:r>
              <a:rPr lang="en-US" sz="2000" dirty="0" smtClean="0">
                <a:solidFill>
                  <a:srgbClr val="073E87"/>
                </a:solidFill>
              </a:rPr>
              <a:t>Christ: Once you have developed a love for Christ, &amp; made the decision to follow Him, share that with others &amp; help light their way to Christ.</a:t>
            </a:r>
            <a:endParaRPr lang="en-US" sz="2000" dirty="0">
              <a:solidFill>
                <a:srgbClr val="073E87"/>
              </a:solidFill>
            </a:endParaRPr>
          </a:p>
        </p:txBody>
      </p:sp>
    </p:spTree>
    <p:extLst>
      <p:ext uri="{BB962C8B-B14F-4D97-AF65-F5344CB8AC3E}">
        <p14:creationId xmlns:p14="http://schemas.microsoft.com/office/powerpoint/2010/main" xmlns="" val="14806176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3" presetClass="entr" presetSubtype="1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blinds(horizontal)">
                                      <p:cBhvr>
                                        <p:cTn id="7" dur="5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3" presetClass="entr" presetSubtype="10"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blinds(horizontal)">
                                      <p:cBhvr>
                                        <p:cTn id="12" dur="5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3" presetClass="entr" presetSubtype="10" fill="hold" grpId="0" nodeType="clickEffect">
                                  <p:stCondLst>
                                    <p:cond delay="0"/>
                                  </p:stCondLst>
                                  <p:childTnLst>
                                    <p:set>
                                      <p:cBhvr>
                                        <p:cTn id="16" dur="1" fill="hold">
                                          <p:stCondLst>
                                            <p:cond delay="0"/>
                                          </p:stCondLst>
                                        </p:cTn>
                                        <p:tgtEl>
                                          <p:spTgt spid="5"/>
                                        </p:tgtEl>
                                        <p:attrNameLst>
                                          <p:attrName>style.visibility</p:attrName>
                                        </p:attrNameLst>
                                      </p:cBhvr>
                                      <p:to>
                                        <p:strVal val="visible"/>
                                      </p:to>
                                    </p:set>
                                    <p:animEffect transition="in" filter="blinds(horizontal)">
                                      <p:cBhvr>
                                        <p:cTn id="17"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5"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425313" y="2360781"/>
            <a:ext cx="3175120" cy="1446550"/>
          </a:xfrm>
          <a:prstGeom prst="rect">
            <a:avLst/>
          </a:prstGeom>
          <a:noFill/>
        </p:spPr>
        <p:txBody>
          <a:bodyPr wrap="square" rtlCol="0">
            <a:spAutoFit/>
          </a:bodyPr>
          <a:lstStyle/>
          <a:p>
            <a:pPr algn="ctr"/>
            <a:r>
              <a:rPr lang="en-US" sz="3200" dirty="0" smtClean="0">
                <a:solidFill>
                  <a:srgbClr val="073E87"/>
                </a:solidFill>
              </a:rPr>
              <a:t>Read testimonies from </a:t>
            </a:r>
            <a:r>
              <a:rPr lang="en-US" sz="3200" dirty="0">
                <a:solidFill>
                  <a:srgbClr val="073E87"/>
                </a:solidFill>
              </a:rPr>
              <a:t>LDS Youth </a:t>
            </a:r>
            <a:r>
              <a:rPr lang="en-US" sz="2400" dirty="0" smtClean="0">
                <a:solidFill>
                  <a:srgbClr val="073E87"/>
                </a:solidFill>
              </a:rPr>
              <a:t>March 2008 New Era</a:t>
            </a:r>
            <a:endParaRPr lang="en-US" sz="2400" dirty="0">
              <a:solidFill>
                <a:srgbClr val="073E87"/>
              </a:solidFill>
            </a:endParaRPr>
          </a:p>
        </p:txBody>
      </p:sp>
      <p:pic>
        <p:nvPicPr>
          <p:cNvPr id="3" name="Picture 2"/>
          <p:cNvPicPr>
            <a:picLocks noChangeAspect="1"/>
          </p:cNvPicPr>
          <p:nvPr/>
        </p:nvPicPr>
        <p:blipFill>
          <a:blip r:embed="rId2" cstate="print"/>
          <a:stretch>
            <a:fillRect/>
          </a:stretch>
        </p:blipFill>
        <p:spPr>
          <a:xfrm>
            <a:off x="502962" y="966402"/>
            <a:ext cx="4466791" cy="5294698"/>
          </a:xfrm>
          <a:prstGeom prst="rect">
            <a:avLst/>
          </a:prstGeom>
          <a:ln w="190500" cap="sq">
            <a:solidFill>
              <a:srgbClr val="C8C6BD"/>
            </a:solidFill>
            <a:prstDash val="solid"/>
            <a:miter lim="800000"/>
          </a:ln>
          <a:effectLst>
            <a:outerShdw blurRad="254000" algn="bl" rotWithShape="0">
              <a:srgbClr val="000000">
                <a:alpha val="43000"/>
              </a:srgbClr>
            </a:outerShdw>
          </a:effectLst>
          <a:scene3d>
            <a:camera prst="perspectiveFront" fov="5400000"/>
            <a:lightRig rig="threePt" dir="t">
              <a:rot lat="0" lon="0" rev="2100000"/>
            </a:lightRig>
          </a:scene3d>
          <a:sp3d extrusionH="25400">
            <a:bevelT w="304800" h="152400" prst="hardEdge"/>
            <a:extrusionClr>
              <a:srgbClr val="000000"/>
            </a:extrusionClr>
          </a:sp3d>
        </p:spPr>
      </p:pic>
    </p:spTree>
    <p:extLst>
      <p:ext uri="{BB962C8B-B14F-4D97-AF65-F5344CB8AC3E}">
        <p14:creationId xmlns:p14="http://schemas.microsoft.com/office/powerpoint/2010/main" xmlns="" val="984074454"/>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566000" y="579841"/>
            <a:ext cx="4182875" cy="6001642"/>
          </a:xfrm>
          <a:prstGeom prst="rect">
            <a:avLst/>
          </a:prstGeom>
          <a:noFill/>
        </p:spPr>
        <p:txBody>
          <a:bodyPr wrap="square" rtlCol="0">
            <a:spAutoFit/>
          </a:bodyPr>
          <a:lstStyle/>
          <a:p>
            <a:pPr algn="ctr"/>
            <a:r>
              <a:rPr lang="en-US" sz="2400" dirty="0"/>
              <a:t>Jesus Christ was chosen to be our Savior. His </a:t>
            </a:r>
            <a:r>
              <a:rPr lang="en-US" sz="2400" b="1" dirty="0"/>
              <a:t>Atonement </a:t>
            </a:r>
            <a:r>
              <a:rPr lang="en-US" sz="2400" dirty="0"/>
              <a:t>makes it possible for us to be resurrected and to repent and be forgiven so we can return to our Heavenly Father’s presence. </a:t>
            </a:r>
            <a:r>
              <a:rPr lang="en-US" sz="2400" dirty="0" smtClean="0"/>
              <a:t/>
            </a:r>
            <a:br>
              <a:rPr lang="en-US" sz="2400" dirty="0" smtClean="0"/>
            </a:br>
            <a:r>
              <a:rPr lang="en-US" sz="2400" dirty="0" smtClean="0"/>
              <a:t>In </a:t>
            </a:r>
            <a:r>
              <a:rPr lang="en-US" sz="2400" dirty="0"/>
              <a:t>addition to </a:t>
            </a:r>
            <a:r>
              <a:rPr lang="en-US" sz="2400" b="1" dirty="0"/>
              <a:t>saving us from our sins</a:t>
            </a:r>
            <a:r>
              <a:rPr lang="en-US" sz="2400" dirty="0"/>
              <a:t>, Jesus Christ, our Savior, also offers us </a:t>
            </a:r>
            <a:r>
              <a:rPr lang="en-US" sz="2400" b="1" dirty="0"/>
              <a:t>peace and strength</a:t>
            </a:r>
            <a:r>
              <a:rPr lang="en-US" sz="2400" dirty="0"/>
              <a:t> in times of trial. He sets the </a:t>
            </a:r>
            <a:r>
              <a:rPr lang="en-US" sz="2400" b="1" dirty="0"/>
              <a:t>perfect example </a:t>
            </a:r>
            <a:r>
              <a:rPr lang="en-US" sz="2400" dirty="0"/>
              <a:t>for us, and His teachings are the </a:t>
            </a:r>
            <a:r>
              <a:rPr lang="en-US" sz="2400" b="1" dirty="0"/>
              <a:t>foundation for happiness </a:t>
            </a:r>
            <a:r>
              <a:rPr lang="en-US" sz="2400" dirty="0"/>
              <a:t>in this life and eternal life in the world to come.</a:t>
            </a:r>
          </a:p>
        </p:txBody>
      </p:sp>
      <p:pic>
        <p:nvPicPr>
          <p:cNvPr id="4" name="Picture 3" descr="jesus-christ-39623-galler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5128717" y="1311545"/>
            <a:ext cx="3352428" cy="4833986"/>
          </a:xfrm>
          <a:prstGeom prst="rect">
            <a:avLst/>
          </a:prstGeom>
          <a:ln w="88900" cap="sq" cmpd="thickThin">
            <a:solidFill>
              <a:srgbClr val="000000"/>
            </a:solidFill>
            <a:prstDash val="solid"/>
            <a:miter lim="800000"/>
          </a:ln>
          <a:effectLst>
            <a:innerShdw blurRad="76200">
              <a:srgbClr val="000000"/>
            </a:innerShdw>
          </a:effectLst>
        </p:spPr>
      </p:pic>
    </p:spTree>
    <p:extLst>
      <p:ext uri="{BB962C8B-B14F-4D97-AF65-F5344CB8AC3E}">
        <p14:creationId xmlns:p14="http://schemas.microsoft.com/office/powerpoint/2010/main" xmlns="" val="3103194515"/>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69366" y="1560048"/>
            <a:ext cx="8393360" cy="3970318"/>
          </a:xfrm>
          <a:prstGeom prst="rect">
            <a:avLst/>
          </a:prstGeom>
          <a:noFill/>
        </p:spPr>
        <p:txBody>
          <a:bodyPr wrap="square" rtlCol="0">
            <a:spAutoFit/>
          </a:bodyPr>
          <a:lstStyle/>
          <a:p>
            <a:pPr algn="ctr"/>
            <a:r>
              <a:rPr lang="en-US" sz="2800" dirty="0">
                <a:solidFill>
                  <a:srgbClr val="073E87"/>
                </a:solidFill>
              </a:rPr>
              <a:t>Jesus Christ </a:t>
            </a:r>
            <a:r>
              <a:rPr lang="en-US" sz="2800" b="1" dirty="0" smtClean="0">
                <a:solidFill>
                  <a:srgbClr val="073E87"/>
                </a:solidFill>
              </a:rPr>
              <a:t>IS</a:t>
            </a:r>
            <a:r>
              <a:rPr lang="en-US" sz="2800" dirty="0" smtClean="0">
                <a:solidFill>
                  <a:srgbClr val="073E87"/>
                </a:solidFill>
              </a:rPr>
              <a:t> </a:t>
            </a:r>
            <a:r>
              <a:rPr lang="en-US" sz="2800" dirty="0">
                <a:solidFill>
                  <a:srgbClr val="073E87"/>
                </a:solidFill>
              </a:rPr>
              <a:t>the Only Begotten </a:t>
            </a:r>
            <a:r>
              <a:rPr lang="en-US" sz="2800" dirty="0" smtClean="0">
                <a:solidFill>
                  <a:srgbClr val="073E87"/>
                </a:solidFill>
              </a:rPr>
              <a:t>&amp; </a:t>
            </a:r>
            <a:br>
              <a:rPr lang="en-US" sz="2800" dirty="0" smtClean="0">
                <a:solidFill>
                  <a:srgbClr val="073E87"/>
                </a:solidFill>
              </a:rPr>
            </a:br>
            <a:r>
              <a:rPr lang="en-US" sz="2800" dirty="0" smtClean="0">
                <a:solidFill>
                  <a:srgbClr val="073E87"/>
                </a:solidFill>
              </a:rPr>
              <a:t>Beloved </a:t>
            </a:r>
            <a:r>
              <a:rPr lang="en-US" sz="2800" dirty="0">
                <a:solidFill>
                  <a:srgbClr val="073E87"/>
                </a:solidFill>
              </a:rPr>
              <a:t>Son of God. </a:t>
            </a:r>
            <a:r>
              <a:rPr lang="en-US" sz="2800" dirty="0" smtClean="0">
                <a:solidFill>
                  <a:srgbClr val="073E87"/>
                </a:solidFill>
              </a:rPr>
              <a:t/>
            </a:r>
            <a:br>
              <a:rPr lang="en-US" sz="2800" dirty="0" smtClean="0">
                <a:solidFill>
                  <a:srgbClr val="073E87"/>
                </a:solidFill>
              </a:rPr>
            </a:br>
            <a:r>
              <a:rPr lang="en-US" sz="2800" dirty="0" smtClean="0">
                <a:solidFill>
                  <a:srgbClr val="073E87"/>
                </a:solidFill>
              </a:rPr>
              <a:t>He </a:t>
            </a:r>
            <a:r>
              <a:rPr lang="en-US" sz="2800" b="1" dirty="0" smtClean="0">
                <a:solidFill>
                  <a:srgbClr val="073E87"/>
                </a:solidFill>
              </a:rPr>
              <a:t>IS</a:t>
            </a:r>
            <a:r>
              <a:rPr lang="en-US" sz="2800" dirty="0" smtClean="0">
                <a:solidFill>
                  <a:srgbClr val="073E87"/>
                </a:solidFill>
              </a:rPr>
              <a:t> our </a:t>
            </a:r>
            <a:r>
              <a:rPr lang="en-US" sz="2800" dirty="0">
                <a:solidFill>
                  <a:srgbClr val="073E87"/>
                </a:solidFill>
              </a:rPr>
              <a:t>Creator. </a:t>
            </a:r>
            <a:r>
              <a:rPr lang="en-US" sz="2800" dirty="0" smtClean="0">
                <a:solidFill>
                  <a:srgbClr val="073E87"/>
                </a:solidFill>
              </a:rPr>
              <a:t/>
            </a:r>
            <a:br>
              <a:rPr lang="en-US" sz="2800" dirty="0" smtClean="0">
                <a:solidFill>
                  <a:srgbClr val="073E87"/>
                </a:solidFill>
              </a:rPr>
            </a:br>
            <a:r>
              <a:rPr lang="en-US" sz="2800" dirty="0" smtClean="0">
                <a:solidFill>
                  <a:srgbClr val="073E87"/>
                </a:solidFill>
              </a:rPr>
              <a:t>He </a:t>
            </a:r>
            <a:r>
              <a:rPr lang="en-US" sz="2800" b="1" dirty="0" smtClean="0">
                <a:solidFill>
                  <a:srgbClr val="073E87"/>
                </a:solidFill>
              </a:rPr>
              <a:t>IS</a:t>
            </a:r>
            <a:r>
              <a:rPr lang="en-US" sz="2800" dirty="0" smtClean="0">
                <a:solidFill>
                  <a:srgbClr val="073E87"/>
                </a:solidFill>
              </a:rPr>
              <a:t> the </a:t>
            </a:r>
            <a:r>
              <a:rPr lang="en-US" sz="2800" dirty="0">
                <a:solidFill>
                  <a:srgbClr val="073E87"/>
                </a:solidFill>
              </a:rPr>
              <a:t>Light of the World. </a:t>
            </a:r>
            <a:r>
              <a:rPr lang="en-US" sz="2800" dirty="0" smtClean="0">
                <a:solidFill>
                  <a:srgbClr val="073E87"/>
                </a:solidFill>
              </a:rPr>
              <a:t/>
            </a:r>
            <a:br>
              <a:rPr lang="en-US" sz="2800" dirty="0" smtClean="0">
                <a:solidFill>
                  <a:srgbClr val="073E87"/>
                </a:solidFill>
              </a:rPr>
            </a:br>
            <a:r>
              <a:rPr lang="en-US" sz="2800" dirty="0" smtClean="0">
                <a:solidFill>
                  <a:srgbClr val="073E87"/>
                </a:solidFill>
              </a:rPr>
              <a:t>He </a:t>
            </a:r>
            <a:r>
              <a:rPr lang="en-US" sz="2800" b="1" dirty="0" smtClean="0">
                <a:solidFill>
                  <a:srgbClr val="073E87"/>
                </a:solidFill>
              </a:rPr>
              <a:t>IS</a:t>
            </a:r>
            <a:r>
              <a:rPr lang="en-US" sz="2800" dirty="0" smtClean="0">
                <a:solidFill>
                  <a:srgbClr val="073E87"/>
                </a:solidFill>
              </a:rPr>
              <a:t> </a:t>
            </a:r>
            <a:r>
              <a:rPr lang="en-US" sz="2800" dirty="0">
                <a:solidFill>
                  <a:srgbClr val="073E87"/>
                </a:solidFill>
              </a:rPr>
              <a:t>our Savior from sin and death. </a:t>
            </a:r>
            <a:r>
              <a:rPr lang="en-US" sz="2800" dirty="0" smtClean="0">
                <a:solidFill>
                  <a:srgbClr val="073E87"/>
                </a:solidFill>
              </a:rPr>
              <a:t/>
            </a:r>
            <a:br>
              <a:rPr lang="en-US" sz="2800" dirty="0" smtClean="0">
                <a:solidFill>
                  <a:srgbClr val="073E87"/>
                </a:solidFill>
              </a:rPr>
            </a:br>
            <a:endParaRPr lang="en-US" sz="2800" dirty="0" smtClean="0">
              <a:solidFill>
                <a:srgbClr val="073E87"/>
              </a:solidFill>
            </a:endParaRPr>
          </a:p>
          <a:p>
            <a:pPr algn="ctr"/>
            <a:r>
              <a:rPr lang="en-US" sz="2800" dirty="0" smtClean="0">
                <a:solidFill>
                  <a:srgbClr val="073E87"/>
                </a:solidFill>
              </a:rPr>
              <a:t>This </a:t>
            </a:r>
            <a:r>
              <a:rPr lang="en-US" sz="2800" dirty="0">
                <a:solidFill>
                  <a:srgbClr val="073E87"/>
                </a:solidFill>
              </a:rPr>
              <a:t>is the most important knowledge on earth, and you can know this for </a:t>
            </a:r>
            <a:r>
              <a:rPr lang="en-US" sz="2800" dirty="0" smtClean="0">
                <a:solidFill>
                  <a:srgbClr val="073E87"/>
                </a:solidFill>
              </a:rPr>
              <a:t>yourself…</a:t>
            </a:r>
            <a:br>
              <a:rPr lang="en-US" sz="2800" dirty="0" smtClean="0">
                <a:solidFill>
                  <a:srgbClr val="073E87"/>
                </a:solidFill>
              </a:rPr>
            </a:br>
            <a:r>
              <a:rPr lang="en-US" sz="2800" dirty="0" smtClean="0">
                <a:solidFill>
                  <a:srgbClr val="073E87"/>
                </a:solidFill>
              </a:rPr>
              <a:t>The </a:t>
            </a:r>
            <a:r>
              <a:rPr lang="en-US" sz="2800" dirty="0">
                <a:solidFill>
                  <a:srgbClr val="073E87"/>
                </a:solidFill>
              </a:rPr>
              <a:t>Holy </a:t>
            </a:r>
            <a:r>
              <a:rPr lang="en-US" sz="2800" dirty="0" smtClean="0">
                <a:solidFill>
                  <a:srgbClr val="073E87"/>
                </a:solidFill>
              </a:rPr>
              <a:t>Ghost…will </a:t>
            </a:r>
            <a:r>
              <a:rPr lang="en-US" sz="2800" dirty="0">
                <a:solidFill>
                  <a:srgbClr val="073E87"/>
                </a:solidFill>
              </a:rPr>
              <a:t>reveal </a:t>
            </a:r>
            <a:r>
              <a:rPr lang="en-US" sz="2800" dirty="0" smtClean="0">
                <a:solidFill>
                  <a:srgbClr val="073E87"/>
                </a:solidFill>
              </a:rPr>
              <a:t>it </a:t>
            </a:r>
            <a:r>
              <a:rPr lang="en-US" sz="2800" dirty="0">
                <a:solidFill>
                  <a:srgbClr val="073E87"/>
                </a:solidFill>
              </a:rPr>
              <a:t>to you</a:t>
            </a:r>
            <a:r>
              <a:rPr lang="en-US" sz="2800" dirty="0" smtClean="0">
                <a:solidFill>
                  <a:srgbClr val="073E87"/>
                </a:solidFill>
              </a:rPr>
              <a:t>. </a:t>
            </a:r>
            <a:r>
              <a:rPr lang="en-US" sz="1400" dirty="0" err="1" smtClean="0">
                <a:solidFill>
                  <a:srgbClr val="073E87"/>
                </a:solidFill>
              </a:rPr>
              <a:t>Dallin</a:t>
            </a:r>
            <a:r>
              <a:rPr lang="en-US" sz="1400" dirty="0" smtClean="0">
                <a:solidFill>
                  <a:srgbClr val="073E87"/>
                </a:solidFill>
              </a:rPr>
              <a:t> Oaks</a:t>
            </a:r>
            <a:endParaRPr lang="en-US" sz="1400" dirty="0">
              <a:solidFill>
                <a:srgbClr val="073E87"/>
              </a:solidFill>
            </a:endParaRPr>
          </a:p>
        </p:txBody>
      </p:sp>
    </p:spTree>
    <p:extLst>
      <p:ext uri="{BB962C8B-B14F-4D97-AF65-F5344CB8AC3E}">
        <p14:creationId xmlns:p14="http://schemas.microsoft.com/office/powerpoint/2010/main" xmlns="" val="379459388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1"/>
          <p:cNvSpPr>
            <a:spLocks noGrp="1"/>
          </p:cNvSpPr>
          <p:nvPr>
            <p:ph idx="1"/>
          </p:nvPr>
        </p:nvSpPr>
        <p:spPr>
          <a:xfrm>
            <a:off x="872067" y="2192266"/>
            <a:ext cx="7408333" cy="1963261"/>
          </a:xfrm>
        </p:spPr>
        <p:txBody>
          <a:bodyPr/>
          <a:lstStyle/>
          <a:p>
            <a:r>
              <a:rPr lang="en-US" dirty="0" smtClean="0"/>
              <a:t>Talk to them</a:t>
            </a:r>
          </a:p>
          <a:p>
            <a:r>
              <a:rPr lang="en-US" dirty="0" smtClean="0"/>
              <a:t>Listen to them</a:t>
            </a:r>
          </a:p>
          <a:p>
            <a:r>
              <a:rPr lang="en-US" dirty="0" smtClean="0"/>
              <a:t>Spend time with them</a:t>
            </a:r>
          </a:p>
          <a:p>
            <a:r>
              <a:rPr lang="en-US" dirty="0" smtClean="0"/>
              <a:t>Learn about them</a:t>
            </a:r>
          </a:p>
          <a:p>
            <a:endParaRPr lang="en-US" dirty="0"/>
          </a:p>
        </p:txBody>
      </p:sp>
      <p:sp>
        <p:nvSpPr>
          <p:cNvPr id="3" name="Title 2"/>
          <p:cNvSpPr>
            <a:spLocks noGrp="1"/>
          </p:cNvSpPr>
          <p:nvPr>
            <p:ph type="title"/>
          </p:nvPr>
        </p:nvSpPr>
        <p:spPr>
          <a:xfrm>
            <a:off x="220878" y="338328"/>
            <a:ext cx="8683262" cy="1252728"/>
          </a:xfrm>
        </p:spPr>
        <p:txBody>
          <a:bodyPr>
            <a:normAutofit fontScale="90000"/>
          </a:bodyPr>
          <a:lstStyle/>
          <a:p>
            <a:r>
              <a:rPr lang="en-US" sz="3200" dirty="0" smtClean="0"/>
              <a:t>Think of someone you know </a:t>
            </a:r>
            <a:r>
              <a:rPr lang="en-US" sz="3200" i="1" u="sng" dirty="0" smtClean="0"/>
              <a:t>really</a:t>
            </a:r>
            <a:r>
              <a:rPr lang="en-US" sz="3200" i="1" dirty="0" smtClean="0"/>
              <a:t> </a:t>
            </a:r>
            <a:r>
              <a:rPr lang="en-US" sz="3200" dirty="0" smtClean="0"/>
              <a:t>well.  </a:t>
            </a:r>
            <a:br>
              <a:rPr lang="en-US" sz="3200" dirty="0" smtClean="0"/>
            </a:br>
            <a:r>
              <a:rPr lang="en-US" sz="3200" dirty="0" smtClean="0"/>
              <a:t>What things did you do to develop that relationship?</a:t>
            </a:r>
            <a:endParaRPr lang="en-US" sz="3200" dirty="0"/>
          </a:p>
        </p:txBody>
      </p:sp>
      <p:sp>
        <p:nvSpPr>
          <p:cNvPr id="4" name="TextBox 3"/>
          <p:cNvSpPr txBox="1"/>
          <p:nvPr/>
        </p:nvSpPr>
        <p:spPr>
          <a:xfrm>
            <a:off x="872067" y="4307390"/>
            <a:ext cx="7134757" cy="830997"/>
          </a:xfrm>
          <a:prstGeom prst="rect">
            <a:avLst/>
          </a:prstGeom>
          <a:noFill/>
        </p:spPr>
        <p:txBody>
          <a:bodyPr wrap="square" rtlCol="0">
            <a:spAutoFit/>
          </a:bodyPr>
          <a:lstStyle/>
          <a:p>
            <a:pPr algn="ctr"/>
            <a:r>
              <a:rPr lang="en-US" sz="2400" dirty="0" smtClean="0">
                <a:solidFill>
                  <a:schemeClr val="tx2"/>
                </a:solidFill>
              </a:rPr>
              <a:t>How are these things similar to what we need to do to really know Our Heavenly Father and Jesus?</a:t>
            </a:r>
            <a:endParaRPr lang="en-US" sz="2400" dirty="0">
              <a:solidFill>
                <a:schemeClr val="tx2"/>
              </a:solidFill>
            </a:endParaRPr>
          </a:p>
        </p:txBody>
      </p:sp>
    </p:spTree>
    <p:extLst>
      <p:ext uri="{BB962C8B-B14F-4D97-AF65-F5344CB8AC3E}">
        <p14:creationId xmlns:p14="http://schemas.microsoft.com/office/powerpoint/2010/main" xmlns="" val="172301609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2">
                                            <p:txEl>
                                              <p:pRg st="0" end="0"/>
                                            </p:txEl>
                                          </p:spTgt>
                                        </p:tgtEl>
                                        <p:attrNameLst>
                                          <p:attrName>style.visibility</p:attrName>
                                        </p:attrNameLst>
                                      </p:cBhvr>
                                      <p:to>
                                        <p:strVal val="visible"/>
                                      </p:to>
                                    </p:set>
                                    <p:animEffect transition="in" filter="dissolve">
                                      <p:cBhvr>
                                        <p:cTn id="7" dur="500"/>
                                        <p:tgtEl>
                                          <p:spTgt spid="2">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2">
                                            <p:txEl>
                                              <p:pRg st="1" end="1"/>
                                            </p:txEl>
                                          </p:spTgt>
                                        </p:tgtEl>
                                        <p:attrNameLst>
                                          <p:attrName>style.visibility</p:attrName>
                                        </p:attrNameLst>
                                      </p:cBhvr>
                                      <p:to>
                                        <p:strVal val="visible"/>
                                      </p:to>
                                    </p:set>
                                    <p:animEffect transition="in" filter="dissolve">
                                      <p:cBhvr>
                                        <p:cTn id="12" dur="500"/>
                                        <p:tgtEl>
                                          <p:spTgt spid="2">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9" presetClass="entr" presetSubtype="0" fill="hold" grpId="0" nodeType="clickEffect">
                                  <p:stCondLst>
                                    <p:cond delay="0"/>
                                  </p:stCondLst>
                                  <p:childTnLst>
                                    <p:set>
                                      <p:cBhvr>
                                        <p:cTn id="16" dur="1" fill="hold">
                                          <p:stCondLst>
                                            <p:cond delay="0"/>
                                          </p:stCondLst>
                                        </p:cTn>
                                        <p:tgtEl>
                                          <p:spTgt spid="2">
                                            <p:txEl>
                                              <p:pRg st="2" end="2"/>
                                            </p:txEl>
                                          </p:spTgt>
                                        </p:tgtEl>
                                        <p:attrNameLst>
                                          <p:attrName>style.visibility</p:attrName>
                                        </p:attrNameLst>
                                      </p:cBhvr>
                                      <p:to>
                                        <p:strVal val="visible"/>
                                      </p:to>
                                    </p:set>
                                    <p:animEffect transition="in" filter="dissolve">
                                      <p:cBhvr>
                                        <p:cTn id="17" dur="500"/>
                                        <p:tgtEl>
                                          <p:spTgt spid="2">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9" presetClass="entr" presetSubtype="0" fill="hold" grpId="0" nodeType="clickEffect">
                                  <p:stCondLst>
                                    <p:cond delay="0"/>
                                  </p:stCondLst>
                                  <p:childTnLst>
                                    <p:set>
                                      <p:cBhvr>
                                        <p:cTn id="21" dur="1" fill="hold">
                                          <p:stCondLst>
                                            <p:cond delay="0"/>
                                          </p:stCondLst>
                                        </p:cTn>
                                        <p:tgtEl>
                                          <p:spTgt spid="2">
                                            <p:txEl>
                                              <p:pRg st="3" end="3"/>
                                            </p:txEl>
                                          </p:spTgt>
                                        </p:tgtEl>
                                        <p:attrNameLst>
                                          <p:attrName>style.visibility</p:attrName>
                                        </p:attrNameLst>
                                      </p:cBhvr>
                                      <p:to>
                                        <p:strVal val="visible"/>
                                      </p:to>
                                    </p:set>
                                    <p:animEffect transition="in" filter="dissolve">
                                      <p:cBhvr>
                                        <p:cTn id="22" dur="500"/>
                                        <p:tgtEl>
                                          <p:spTgt spid="2">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 presetClass="entr" presetSubtype="0" fill="hold" grpId="0" nodeType="clickEffect">
                                  <p:stCondLst>
                                    <p:cond delay="0"/>
                                  </p:stCondLst>
                                  <p:childTnLst>
                                    <p:set>
                                      <p:cBhvr>
                                        <p:cTn id="26" dur="1" fill="hold">
                                          <p:stCondLst>
                                            <p:cond delay="0"/>
                                          </p:stCondLst>
                                        </p:cTn>
                                        <p:tgtEl>
                                          <p:spTgt spid="4"/>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build="p"/>
      <p:bldP spid="4"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1214828" y="1822357"/>
            <a:ext cx="6722971" cy="1138773"/>
          </a:xfrm>
          <a:prstGeom prst="rect">
            <a:avLst/>
          </a:prstGeom>
          <a:noFill/>
        </p:spPr>
        <p:txBody>
          <a:bodyPr wrap="square" rtlCol="0">
            <a:spAutoFit/>
          </a:bodyPr>
          <a:lstStyle/>
          <a:p>
            <a:pPr algn="ctr"/>
            <a:r>
              <a:rPr lang="en-US" sz="3200" dirty="0" smtClean="0">
                <a:solidFill>
                  <a:srgbClr val="073E87"/>
                </a:solidFill>
              </a:rPr>
              <a:t>Video:</a:t>
            </a:r>
          </a:p>
          <a:p>
            <a:pPr algn="ctr"/>
            <a:r>
              <a:rPr lang="en-US" sz="3600" b="1" dirty="0" smtClean="0">
                <a:solidFill>
                  <a:srgbClr val="073E87"/>
                </a:solidFill>
              </a:rPr>
              <a:t>Reclaimed</a:t>
            </a:r>
            <a:endParaRPr lang="en-US" sz="3600" b="1" dirty="0">
              <a:solidFill>
                <a:srgbClr val="073E87"/>
              </a:solidFill>
            </a:endParaRPr>
          </a:p>
        </p:txBody>
      </p:sp>
      <p:sp>
        <p:nvSpPr>
          <p:cNvPr id="3" name="TextBox 2"/>
          <p:cNvSpPr txBox="1"/>
          <p:nvPr/>
        </p:nvSpPr>
        <p:spPr>
          <a:xfrm>
            <a:off x="911121" y="3327183"/>
            <a:ext cx="7371800" cy="1200328"/>
          </a:xfrm>
          <a:prstGeom prst="rect">
            <a:avLst/>
          </a:prstGeom>
          <a:noFill/>
        </p:spPr>
        <p:txBody>
          <a:bodyPr wrap="square" rtlCol="0">
            <a:spAutoFit/>
          </a:bodyPr>
          <a:lstStyle/>
          <a:p>
            <a:pPr algn="ctr"/>
            <a:r>
              <a:rPr lang="en-US" sz="2400" dirty="0" smtClean="0">
                <a:solidFill>
                  <a:srgbClr val="073E87"/>
                </a:solidFill>
              </a:rPr>
              <a:t>This video does a great job of reminding us how much we need the Savior in our daily life…especially the blessings of His Atonement</a:t>
            </a:r>
            <a:endParaRPr lang="en-US" sz="2400" dirty="0">
              <a:solidFill>
                <a:srgbClr val="073E87"/>
              </a:solidFill>
            </a:endParaRPr>
          </a:p>
        </p:txBody>
      </p:sp>
    </p:spTree>
    <p:extLst>
      <p:ext uri="{BB962C8B-B14F-4D97-AF65-F5344CB8AC3E}">
        <p14:creationId xmlns:p14="http://schemas.microsoft.com/office/powerpoint/2010/main" xmlns="" val="1060949621"/>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descr="SeekHFJesus.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1145805" y="1681543"/>
            <a:ext cx="7150922" cy="3909781"/>
          </a:xfrm>
          <a:prstGeom prst="rect">
            <a:avLst/>
          </a:prstGeom>
        </p:spPr>
      </p:pic>
    </p:spTree>
    <p:extLst>
      <p:ext uri="{BB962C8B-B14F-4D97-AF65-F5344CB8AC3E}">
        <p14:creationId xmlns:p14="http://schemas.microsoft.com/office/powerpoint/2010/main" xmlns="" val="3792118617"/>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Box 4"/>
          <p:cNvSpPr txBox="1"/>
          <p:nvPr/>
        </p:nvSpPr>
        <p:spPr>
          <a:xfrm>
            <a:off x="372731" y="731703"/>
            <a:ext cx="8434775" cy="2862322"/>
          </a:xfrm>
          <a:prstGeom prst="rect">
            <a:avLst/>
          </a:prstGeom>
          <a:noFill/>
        </p:spPr>
        <p:txBody>
          <a:bodyPr wrap="square" rtlCol="0">
            <a:spAutoFit/>
          </a:bodyPr>
          <a:lstStyle/>
          <a:p>
            <a:pPr algn="ctr"/>
            <a:r>
              <a:rPr lang="en-US" sz="3600" dirty="0" smtClean="0">
                <a:solidFill>
                  <a:srgbClr val="073E87"/>
                </a:solidFill>
              </a:rPr>
              <a:t>John 17:3</a:t>
            </a:r>
          </a:p>
          <a:p>
            <a:pPr algn="ctr"/>
            <a:r>
              <a:rPr lang="en-US" sz="3600" dirty="0" smtClean="0">
                <a:solidFill>
                  <a:srgbClr val="073E87"/>
                </a:solidFill>
              </a:rPr>
              <a:t>And </a:t>
            </a:r>
            <a:r>
              <a:rPr lang="en-US" sz="3600" dirty="0">
                <a:solidFill>
                  <a:srgbClr val="073E87"/>
                </a:solidFill>
              </a:rPr>
              <a:t>this is </a:t>
            </a:r>
            <a:r>
              <a:rPr lang="en-US" sz="3600" dirty="0" smtClean="0">
                <a:solidFill>
                  <a:srgbClr val="073E87"/>
                </a:solidFill>
              </a:rPr>
              <a:t>life eternal</a:t>
            </a:r>
            <a:r>
              <a:rPr lang="en-US" sz="3600" dirty="0">
                <a:solidFill>
                  <a:srgbClr val="073E87"/>
                </a:solidFill>
              </a:rPr>
              <a:t>, that they might </a:t>
            </a:r>
            <a:r>
              <a:rPr lang="en-US" sz="3600" dirty="0" smtClean="0">
                <a:solidFill>
                  <a:srgbClr val="073E87"/>
                </a:solidFill>
              </a:rPr>
              <a:t>know </a:t>
            </a:r>
            <a:r>
              <a:rPr lang="en-US" sz="3600" dirty="0">
                <a:solidFill>
                  <a:srgbClr val="073E87"/>
                </a:solidFill>
              </a:rPr>
              <a:t>thee the only true </a:t>
            </a:r>
            <a:r>
              <a:rPr lang="en-US" sz="3600" dirty="0" smtClean="0">
                <a:solidFill>
                  <a:srgbClr val="073E87"/>
                </a:solidFill>
              </a:rPr>
              <a:t>God</a:t>
            </a:r>
            <a:r>
              <a:rPr lang="en-US" sz="3600" dirty="0">
                <a:solidFill>
                  <a:srgbClr val="073E87"/>
                </a:solidFill>
              </a:rPr>
              <a:t>, and </a:t>
            </a:r>
            <a:r>
              <a:rPr lang="en-US" sz="3600" dirty="0" smtClean="0">
                <a:solidFill>
                  <a:srgbClr val="073E87"/>
                </a:solidFill>
              </a:rPr>
              <a:t>Jesus Christ, whom thou hast sent. </a:t>
            </a:r>
            <a:br>
              <a:rPr lang="en-US" sz="3600" dirty="0" smtClean="0">
                <a:solidFill>
                  <a:srgbClr val="073E87"/>
                </a:solidFill>
              </a:rPr>
            </a:br>
            <a:endParaRPr lang="en-US" sz="3600" dirty="0">
              <a:solidFill>
                <a:srgbClr val="073E87"/>
              </a:solidFill>
            </a:endParaRPr>
          </a:p>
        </p:txBody>
      </p:sp>
      <p:sp>
        <p:nvSpPr>
          <p:cNvPr id="2" name="TextBox 1"/>
          <p:cNvSpPr txBox="1"/>
          <p:nvPr/>
        </p:nvSpPr>
        <p:spPr>
          <a:xfrm>
            <a:off x="1007756" y="3423822"/>
            <a:ext cx="7482239" cy="2246769"/>
          </a:xfrm>
          <a:prstGeom prst="rect">
            <a:avLst/>
          </a:prstGeom>
          <a:noFill/>
        </p:spPr>
        <p:txBody>
          <a:bodyPr wrap="square" rtlCol="0">
            <a:spAutoFit/>
          </a:bodyPr>
          <a:lstStyle/>
          <a:p>
            <a:pPr algn="ctr"/>
            <a:r>
              <a:rPr lang="en-US" sz="2800" dirty="0" smtClean="0">
                <a:solidFill>
                  <a:schemeClr val="accent1"/>
                </a:solidFill>
              </a:rPr>
              <a:t>There is a difference between knowing ABOUT someone and truly KNOWING them.</a:t>
            </a:r>
          </a:p>
          <a:p>
            <a:pPr algn="ctr"/>
            <a:endParaRPr lang="en-US" sz="2800" dirty="0">
              <a:solidFill>
                <a:schemeClr val="accent1"/>
              </a:solidFill>
            </a:endParaRPr>
          </a:p>
          <a:p>
            <a:pPr algn="ctr"/>
            <a:r>
              <a:rPr lang="en-US" sz="2800" dirty="0" smtClean="0">
                <a:solidFill>
                  <a:schemeClr val="accent1"/>
                </a:solidFill>
              </a:rPr>
              <a:t>Which relationship should we strive for with </a:t>
            </a:r>
            <a:br>
              <a:rPr lang="en-US" sz="2800" dirty="0" smtClean="0">
                <a:solidFill>
                  <a:schemeClr val="accent1"/>
                </a:solidFill>
              </a:rPr>
            </a:br>
            <a:r>
              <a:rPr lang="en-US" sz="2800" dirty="0" smtClean="0">
                <a:solidFill>
                  <a:schemeClr val="accent1"/>
                </a:solidFill>
              </a:rPr>
              <a:t>Heavenly Father and Jesus Christ?</a:t>
            </a:r>
            <a:endParaRPr lang="en-US" sz="2800" dirty="0">
              <a:solidFill>
                <a:schemeClr val="accent1"/>
              </a:solidFill>
            </a:endParaRPr>
          </a:p>
        </p:txBody>
      </p:sp>
    </p:spTree>
    <p:extLst>
      <p:ext uri="{BB962C8B-B14F-4D97-AF65-F5344CB8AC3E}">
        <p14:creationId xmlns:p14="http://schemas.microsoft.com/office/powerpoint/2010/main" xmlns="" val="67770119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 presetClass="entr" presetSubtype="10"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checkerboard(across)">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90032" y="447922"/>
            <a:ext cx="7772400" cy="1524000"/>
          </a:xfrm>
        </p:spPr>
        <p:txBody>
          <a:bodyPr/>
          <a:lstStyle/>
          <a:p>
            <a:r>
              <a:rPr lang="en-US" dirty="0" smtClean="0"/>
              <a:t>How do we get to know Heavenly Father?</a:t>
            </a:r>
            <a:endParaRPr lang="en-US" dirty="0"/>
          </a:p>
        </p:txBody>
      </p:sp>
      <p:sp>
        <p:nvSpPr>
          <p:cNvPr id="4" name="TextBox 3"/>
          <p:cNvSpPr txBox="1"/>
          <p:nvPr/>
        </p:nvSpPr>
        <p:spPr>
          <a:xfrm>
            <a:off x="690032" y="2443615"/>
            <a:ext cx="2788795" cy="3539430"/>
          </a:xfrm>
          <a:prstGeom prst="rect">
            <a:avLst/>
          </a:prstGeom>
          <a:noFill/>
        </p:spPr>
        <p:txBody>
          <a:bodyPr wrap="square" rtlCol="0">
            <a:spAutoFit/>
          </a:bodyPr>
          <a:lstStyle/>
          <a:p>
            <a:pPr algn="ctr"/>
            <a:r>
              <a:rPr lang="en-US" sz="3200" dirty="0" smtClean="0">
                <a:solidFill>
                  <a:schemeClr val="bg1"/>
                </a:solidFill>
              </a:rPr>
              <a:t>John 2:3-5,  John 4:7-8, </a:t>
            </a:r>
            <a:r>
              <a:rPr lang="en-US" sz="3200" dirty="0" err="1" smtClean="0">
                <a:solidFill>
                  <a:schemeClr val="bg1"/>
                </a:solidFill>
              </a:rPr>
              <a:t>Enos</a:t>
            </a:r>
            <a:r>
              <a:rPr lang="en-US" sz="3200" dirty="0">
                <a:solidFill>
                  <a:schemeClr val="bg1"/>
                </a:solidFill>
              </a:rPr>
              <a:t> </a:t>
            </a:r>
            <a:r>
              <a:rPr lang="en-US" sz="3200" dirty="0" smtClean="0">
                <a:solidFill>
                  <a:schemeClr val="bg1"/>
                </a:solidFill>
              </a:rPr>
              <a:t>1:4-5, </a:t>
            </a:r>
            <a:r>
              <a:rPr lang="en-US" sz="3200" dirty="0" err="1" smtClean="0">
                <a:solidFill>
                  <a:schemeClr val="accent1"/>
                </a:solidFill>
              </a:rPr>
              <a:t>Mosiah</a:t>
            </a:r>
            <a:r>
              <a:rPr lang="en-US" sz="3200" dirty="0" smtClean="0">
                <a:solidFill>
                  <a:schemeClr val="accent1"/>
                </a:solidFill>
              </a:rPr>
              <a:t> 4:9-10, </a:t>
            </a:r>
            <a:r>
              <a:rPr lang="en-US" sz="3200" dirty="0" err="1" smtClean="0">
                <a:solidFill>
                  <a:schemeClr val="accent1"/>
                </a:solidFill>
              </a:rPr>
              <a:t>Mosiah</a:t>
            </a:r>
            <a:r>
              <a:rPr lang="en-US" sz="3200" dirty="0" smtClean="0">
                <a:solidFill>
                  <a:schemeClr val="accent1"/>
                </a:solidFill>
              </a:rPr>
              <a:t> 5:13, D&amp;C 88:63, D&amp;C 93:1    </a:t>
            </a:r>
            <a:endParaRPr lang="en-US" sz="3200" dirty="0">
              <a:solidFill>
                <a:schemeClr val="accent1"/>
              </a:solidFill>
            </a:endParaRPr>
          </a:p>
        </p:txBody>
      </p:sp>
      <p:sp>
        <p:nvSpPr>
          <p:cNvPr id="5" name="TextBox 4"/>
          <p:cNvSpPr txBox="1"/>
          <p:nvPr/>
        </p:nvSpPr>
        <p:spPr>
          <a:xfrm>
            <a:off x="690032" y="1971922"/>
            <a:ext cx="7413426" cy="372755"/>
          </a:xfrm>
          <a:prstGeom prst="rect">
            <a:avLst/>
          </a:prstGeom>
          <a:noFill/>
        </p:spPr>
        <p:txBody>
          <a:bodyPr wrap="square" rtlCol="0">
            <a:spAutoFit/>
          </a:bodyPr>
          <a:lstStyle/>
          <a:p>
            <a:pPr algn="ctr"/>
            <a:r>
              <a:rPr lang="en-US" dirty="0" smtClean="0">
                <a:solidFill>
                  <a:schemeClr val="bg2"/>
                </a:solidFill>
              </a:rPr>
              <a:t>Each person/group read a scripture and tell us ways we get to know God</a:t>
            </a:r>
            <a:endParaRPr lang="en-US" dirty="0">
              <a:solidFill>
                <a:schemeClr val="bg2"/>
              </a:solidFill>
            </a:endParaRPr>
          </a:p>
        </p:txBody>
      </p:sp>
      <p:sp>
        <p:nvSpPr>
          <p:cNvPr id="6" name="TextBox 5"/>
          <p:cNvSpPr txBox="1"/>
          <p:nvPr/>
        </p:nvSpPr>
        <p:spPr>
          <a:xfrm>
            <a:off x="3382193" y="2540256"/>
            <a:ext cx="5259655" cy="461665"/>
          </a:xfrm>
          <a:prstGeom prst="rect">
            <a:avLst/>
          </a:prstGeom>
          <a:noFill/>
        </p:spPr>
        <p:txBody>
          <a:bodyPr wrap="square" rtlCol="0">
            <a:spAutoFit/>
          </a:bodyPr>
          <a:lstStyle/>
          <a:p>
            <a:pPr algn="ctr"/>
            <a:r>
              <a:rPr lang="en-US" sz="2400" dirty="0" smtClean="0">
                <a:solidFill>
                  <a:schemeClr val="bg1"/>
                </a:solidFill>
              </a:rPr>
              <a:t>Keep His commandments</a:t>
            </a:r>
            <a:endParaRPr lang="en-US" sz="2400" dirty="0">
              <a:solidFill>
                <a:schemeClr val="bg1"/>
              </a:solidFill>
            </a:endParaRPr>
          </a:p>
        </p:txBody>
      </p:sp>
      <p:sp>
        <p:nvSpPr>
          <p:cNvPr id="7" name="TextBox 6"/>
          <p:cNvSpPr txBox="1"/>
          <p:nvPr/>
        </p:nvSpPr>
        <p:spPr>
          <a:xfrm>
            <a:off x="4044827" y="3058798"/>
            <a:ext cx="3727314" cy="461665"/>
          </a:xfrm>
          <a:prstGeom prst="rect">
            <a:avLst/>
          </a:prstGeom>
          <a:noFill/>
        </p:spPr>
        <p:txBody>
          <a:bodyPr wrap="square" rtlCol="0">
            <a:spAutoFit/>
          </a:bodyPr>
          <a:lstStyle/>
          <a:p>
            <a:pPr algn="ctr"/>
            <a:r>
              <a:rPr lang="en-US" sz="2400" dirty="0" smtClean="0">
                <a:solidFill>
                  <a:srgbClr val="FFFFFF"/>
                </a:solidFill>
              </a:rPr>
              <a:t>Love one another</a:t>
            </a:r>
            <a:endParaRPr lang="en-US" sz="2400" dirty="0">
              <a:solidFill>
                <a:srgbClr val="FFFFFF"/>
              </a:solidFill>
            </a:endParaRPr>
          </a:p>
        </p:txBody>
      </p:sp>
      <p:sp>
        <p:nvSpPr>
          <p:cNvPr id="8" name="TextBox 7"/>
          <p:cNvSpPr txBox="1"/>
          <p:nvPr/>
        </p:nvSpPr>
        <p:spPr>
          <a:xfrm>
            <a:off x="4293314" y="3520463"/>
            <a:ext cx="3023266" cy="461665"/>
          </a:xfrm>
          <a:prstGeom prst="rect">
            <a:avLst/>
          </a:prstGeom>
          <a:noFill/>
        </p:spPr>
        <p:txBody>
          <a:bodyPr wrap="square" rtlCol="0">
            <a:spAutoFit/>
          </a:bodyPr>
          <a:lstStyle/>
          <a:p>
            <a:pPr algn="ctr"/>
            <a:r>
              <a:rPr lang="en-US" sz="2400" dirty="0" smtClean="0">
                <a:solidFill>
                  <a:srgbClr val="FFFFFF"/>
                </a:solidFill>
              </a:rPr>
              <a:t>Sincere prayer</a:t>
            </a:r>
            <a:endParaRPr lang="en-US" sz="2400" dirty="0">
              <a:solidFill>
                <a:srgbClr val="FFFFFF"/>
              </a:solidFill>
            </a:endParaRPr>
          </a:p>
        </p:txBody>
      </p:sp>
      <p:sp>
        <p:nvSpPr>
          <p:cNvPr id="9" name="TextBox 8"/>
          <p:cNvSpPr txBox="1"/>
          <p:nvPr/>
        </p:nvSpPr>
        <p:spPr>
          <a:xfrm>
            <a:off x="4182875" y="4009739"/>
            <a:ext cx="3810144" cy="461665"/>
          </a:xfrm>
          <a:prstGeom prst="rect">
            <a:avLst/>
          </a:prstGeom>
          <a:noFill/>
        </p:spPr>
        <p:txBody>
          <a:bodyPr wrap="square" rtlCol="0">
            <a:spAutoFit/>
          </a:bodyPr>
          <a:lstStyle/>
          <a:p>
            <a:pPr algn="ctr"/>
            <a:r>
              <a:rPr lang="en-US" sz="2400" dirty="0" smtClean="0">
                <a:solidFill>
                  <a:schemeClr val="bg1"/>
                </a:solidFill>
              </a:rPr>
              <a:t>Believe in God, Repent</a:t>
            </a:r>
            <a:endParaRPr lang="en-US" sz="2400" dirty="0">
              <a:solidFill>
                <a:schemeClr val="bg1"/>
              </a:solidFill>
            </a:endParaRPr>
          </a:p>
        </p:txBody>
      </p:sp>
      <p:sp>
        <p:nvSpPr>
          <p:cNvPr id="10" name="TextBox 9"/>
          <p:cNvSpPr txBox="1"/>
          <p:nvPr/>
        </p:nvSpPr>
        <p:spPr>
          <a:xfrm>
            <a:off x="3382194" y="4569699"/>
            <a:ext cx="5761806" cy="415498"/>
          </a:xfrm>
          <a:prstGeom prst="rect">
            <a:avLst/>
          </a:prstGeom>
          <a:noFill/>
        </p:spPr>
        <p:txBody>
          <a:bodyPr wrap="square" rtlCol="0">
            <a:spAutoFit/>
          </a:bodyPr>
          <a:lstStyle/>
          <a:p>
            <a:pPr algn="ctr"/>
            <a:r>
              <a:rPr lang="en-US" sz="2100" dirty="0" smtClean="0">
                <a:solidFill>
                  <a:schemeClr val="accent1"/>
                </a:solidFill>
              </a:rPr>
              <a:t>Serve God, Keep Him in your thoughts &amp; heart</a:t>
            </a:r>
            <a:endParaRPr lang="en-US" sz="2100" dirty="0">
              <a:solidFill>
                <a:schemeClr val="accent1"/>
              </a:solidFill>
            </a:endParaRPr>
          </a:p>
        </p:txBody>
      </p:sp>
      <p:sp>
        <p:nvSpPr>
          <p:cNvPr id="11" name="TextBox 10"/>
          <p:cNvSpPr txBox="1"/>
          <p:nvPr/>
        </p:nvSpPr>
        <p:spPr>
          <a:xfrm>
            <a:off x="3575461" y="5012809"/>
            <a:ext cx="5301070" cy="415498"/>
          </a:xfrm>
          <a:prstGeom prst="rect">
            <a:avLst/>
          </a:prstGeom>
          <a:noFill/>
        </p:spPr>
        <p:txBody>
          <a:bodyPr wrap="square" rtlCol="0">
            <a:spAutoFit/>
          </a:bodyPr>
          <a:lstStyle/>
          <a:p>
            <a:pPr algn="ctr"/>
            <a:r>
              <a:rPr lang="en-US" sz="2100" dirty="0" smtClean="0">
                <a:solidFill>
                  <a:srgbClr val="31B6FD"/>
                </a:solidFill>
              </a:rPr>
              <a:t>Draw near to God, seek Him, turn to Him </a:t>
            </a:r>
            <a:endParaRPr lang="en-US" sz="2100" dirty="0">
              <a:solidFill>
                <a:srgbClr val="31B6FD"/>
              </a:solidFill>
            </a:endParaRPr>
          </a:p>
        </p:txBody>
      </p:sp>
      <p:sp>
        <p:nvSpPr>
          <p:cNvPr id="12" name="TextBox 11"/>
          <p:cNvSpPr txBox="1"/>
          <p:nvPr/>
        </p:nvSpPr>
        <p:spPr>
          <a:xfrm>
            <a:off x="3823949" y="5428307"/>
            <a:ext cx="4638483" cy="415498"/>
          </a:xfrm>
          <a:prstGeom prst="rect">
            <a:avLst/>
          </a:prstGeom>
          <a:noFill/>
        </p:spPr>
        <p:txBody>
          <a:bodyPr wrap="square" rtlCol="0">
            <a:spAutoFit/>
          </a:bodyPr>
          <a:lstStyle/>
          <a:p>
            <a:pPr algn="ctr"/>
            <a:r>
              <a:rPr lang="en-US" sz="2100" dirty="0" smtClean="0">
                <a:solidFill>
                  <a:srgbClr val="31B6FD"/>
                </a:solidFill>
              </a:rPr>
              <a:t>Forsake sins, come to Him, obey Him  </a:t>
            </a:r>
            <a:endParaRPr lang="en-US" sz="2100" dirty="0">
              <a:solidFill>
                <a:srgbClr val="31B6FD"/>
              </a:solidFill>
            </a:endParaRPr>
          </a:p>
        </p:txBody>
      </p:sp>
    </p:spTree>
    <p:extLst>
      <p:ext uri="{BB962C8B-B14F-4D97-AF65-F5344CB8AC3E}">
        <p14:creationId xmlns:p14="http://schemas.microsoft.com/office/powerpoint/2010/main" xmlns="" val="88816982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 calcmode="lin" valueType="num">
                                      <p:cBhvr additive="base">
                                        <p:cTn id="7" dur="500" fill="hold"/>
                                        <p:tgtEl>
                                          <p:spTgt spid="4"/>
                                        </p:tgtEl>
                                        <p:attrNameLst>
                                          <p:attrName>ppt_x</p:attrName>
                                        </p:attrNameLst>
                                      </p:cBhvr>
                                      <p:tavLst>
                                        <p:tav tm="0">
                                          <p:val>
                                            <p:strVal val="#ppt_x"/>
                                          </p:val>
                                        </p:tav>
                                        <p:tav tm="100000">
                                          <p:val>
                                            <p:strVal val="#ppt_x"/>
                                          </p:val>
                                        </p:tav>
                                      </p:tavLst>
                                    </p:anim>
                                    <p:anim calcmode="lin" valueType="num">
                                      <p:cBhvr additive="base">
                                        <p:cTn id="8" dur="500" fill="hold"/>
                                        <p:tgtEl>
                                          <p:spTgt spid="4"/>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6"/>
                                        </p:tgtEl>
                                        <p:attrNameLst>
                                          <p:attrName>style.visibility</p:attrName>
                                        </p:attrNameLst>
                                      </p:cBhvr>
                                      <p:to>
                                        <p:strVal val="visible"/>
                                      </p:to>
                                    </p:set>
                                    <p:anim calcmode="lin" valueType="num">
                                      <p:cBhvr additive="base">
                                        <p:cTn id="13" dur="500" fill="hold"/>
                                        <p:tgtEl>
                                          <p:spTgt spid="6"/>
                                        </p:tgtEl>
                                        <p:attrNameLst>
                                          <p:attrName>ppt_x</p:attrName>
                                        </p:attrNameLst>
                                      </p:cBhvr>
                                      <p:tavLst>
                                        <p:tav tm="0">
                                          <p:val>
                                            <p:strVal val="#ppt_x"/>
                                          </p:val>
                                        </p:tav>
                                        <p:tav tm="100000">
                                          <p:val>
                                            <p:strVal val="#ppt_x"/>
                                          </p:val>
                                        </p:tav>
                                      </p:tavLst>
                                    </p:anim>
                                    <p:anim calcmode="lin" valueType="num">
                                      <p:cBhvr additive="base">
                                        <p:cTn id="14" dur="500" fill="hold"/>
                                        <p:tgtEl>
                                          <p:spTgt spid="6"/>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grpId="0" nodeType="clickEffect">
                                  <p:stCondLst>
                                    <p:cond delay="0"/>
                                  </p:stCondLst>
                                  <p:childTnLst>
                                    <p:set>
                                      <p:cBhvr>
                                        <p:cTn id="18" dur="1" fill="hold">
                                          <p:stCondLst>
                                            <p:cond delay="0"/>
                                          </p:stCondLst>
                                        </p:cTn>
                                        <p:tgtEl>
                                          <p:spTgt spid="7"/>
                                        </p:tgtEl>
                                        <p:attrNameLst>
                                          <p:attrName>style.visibility</p:attrName>
                                        </p:attrNameLst>
                                      </p:cBhvr>
                                      <p:to>
                                        <p:strVal val="visible"/>
                                      </p:to>
                                    </p:set>
                                    <p:anim calcmode="lin" valueType="num">
                                      <p:cBhvr additive="base">
                                        <p:cTn id="19" dur="500" fill="hold"/>
                                        <p:tgtEl>
                                          <p:spTgt spid="7"/>
                                        </p:tgtEl>
                                        <p:attrNameLst>
                                          <p:attrName>ppt_x</p:attrName>
                                        </p:attrNameLst>
                                      </p:cBhvr>
                                      <p:tavLst>
                                        <p:tav tm="0">
                                          <p:val>
                                            <p:strVal val="#ppt_x"/>
                                          </p:val>
                                        </p:tav>
                                        <p:tav tm="100000">
                                          <p:val>
                                            <p:strVal val="#ppt_x"/>
                                          </p:val>
                                        </p:tav>
                                      </p:tavLst>
                                    </p:anim>
                                    <p:anim calcmode="lin" valueType="num">
                                      <p:cBhvr additive="base">
                                        <p:cTn id="20" dur="500" fill="hold"/>
                                        <p:tgtEl>
                                          <p:spTgt spid="7"/>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grpId="0" nodeType="clickEffect">
                                  <p:stCondLst>
                                    <p:cond delay="0"/>
                                  </p:stCondLst>
                                  <p:childTnLst>
                                    <p:set>
                                      <p:cBhvr>
                                        <p:cTn id="24" dur="1" fill="hold">
                                          <p:stCondLst>
                                            <p:cond delay="0"/>
                                          </p:stCondLst>
                                        </p:cTn>
                                        <p:tgtEl>
                                          <p:spTgt spid="8"/>
                                        </p:tgtEl>
                                        <p:attrNameLst>
                                          <p:attrName>style.visibility</p:attrName>
                                        </p:attrNameLst>
                                      </p:cBhvr>
                                      <p:to>
                                        <p:strVal val="visible"/>
                                      </p:to>
                                    </p:set>
                                    <p:anim calcmode="lin" valueType="num">
                                      <p:cBhvr additive="base">
                                        <p:cTn id="25" dur="500" fill="hold"/>
                                        <p:tgtEl>
                                          <p:spTgt spid="8"/>
                                        </p:tgtEl>
                                        <p:attrNameLst>
                                          <p:attrName>ppt_x</p:attrName>
                                        </p:attrNameLst>
                                      </p:cBhvr>
                                      <p:tavLst>
                                        <p:tav tm="0">
                                          <p:val>
                                            <p:strVal val="#ppt_x"/>
                                          </p:val>
                                        </p:tav>
                                        <p:tav tm="100000">
                                          <p:val>
                                            <p:strVal val="#ppt_x"/>
                                          </p:val>
                                        </p:tav>
                                      </p:tavLst>
                                    </p:anim>
                                    <p:anim calcmode="lin" valueType="num">
                                      <p:cBhvr additive="base">
                                        <p:cTn id="26" dur="500" fill="hold"/>
                                        <p:tgtEl>
                                          <p:spTgt spid="8"/>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grpId="0" nodeType="clickEffect">
                                  <p:stCondLst>
                                    <p:cond delay="0"/>
                                  </p:stCondLst>
                                  <p:childTnLst>
                                    <p:set>
                                      <p:cBhvr>
                                        <p:cTn id="30" dur="1" fill="hold">
                                          <p:stCondLst>
                                            <p:cond delay="0"/>
                                          </p:stCondLst>
                                        </p:cTn>
                                        <p:tgtEl>
                                          <p:spTgt spid="9"/>
                                        </p:tgtEl>
                                        <p:attrNameLst>
                                          <p:attrName>style.visibility</p:attrName>
                                        </p:attrNameLst>
                                      </p:cBhvr>
                                      <p:to>
                                        <p:strVal val="visible"/>
                                      </p:to>
                                    </p:set>
                                    <p:anim calcmode="lin" valueType="num">
                                      <p:cBhvr additive="base">
                                        <p:cTn id="31" dur="500" fill="hold"/>
                                        <p:tgtEl>
                                          <p:spTgt spid="9"/>
                                        </p:tgtEl>
                                        <p:attrNameLst>
                                          <p:attrName>ppt_x</p:attrName>
                                        </p:attrNameLst>
                                      </p:cBhvr>
                                      <p:tavLst>
                                        <p:tav tm="0">
                                          <p:val>
                                            <p:strVal val="#ppt_x"/>
                                          </p:val>
                                        </p:tav>
                                        <p:tav tm="100000">
                                          <p:val>
                                            <p:strVal val="#ppt_x"/>
                                          </p:val>
                                        </p:tav>
                                      </p:tavLst>
                                    </p:anim>
                                    <p:anim calcmode="lin" valueType="num">
                                      <p:cBhvr additive="base">
                                        <p:cTn id="32" dur="500" fill="hold"/>
                                        <p:tgtEl>
                                          <p:spTgt spid="9"/>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grpId="0" nodeType="clickEffect">
                                  <p:stCondLst>
                                    <p:cond delay="0"/>
                                  </p:stCondLst>
                                  <p:childTnLst>
                                    <p:set>
                                      <p:cBhvr>
                                        <p:cTn id="36" dur="1" fill="hold">
                                          <p:stCondLst>
                                            <p:cond delay="0"/>
                                          </p:stCondLst>
                                        </p:cTn>
                                        <p:tgtEl>
                                          <p:spTgt spid="10"/>
                                        </p:tgtEl>
                                        <p:attrNameLst>
                                          <p:attrName>style.visibility</p:attrName>
                                        </p:attrNameLst>
                                      </p:cBhvr>
                                      <p:to>
                                        <p:strVal val="visible"/>
                                      </p:to>
                                    </p:set>
                                    <p:anim calcmode="lin" valueType="num">
                                      <p:cBhvr additive="base">
                                        <p:cTn id="37" dur="500" fill="hold"/>
                                        <p:tgtEl>
                                          <p:spTgt spid="10"/>
                                        </p:tgtEl>
                                        <p:attrNameLst>
                                          <p:attrName>ppt_x</p:attrName>
                                        </p:attrNameLst>
                                      </p:cBhvr>
                                      <p:tavLst>
                                        <p:tav tm="0">
                                          <p:val>
                                            <p:strVal val="#ppt_x"/>
                                          </p:val>
                                        </p:tav>
                                        <p:tav tm="100000">
                                          <p:val>
                                            <p:strVal val="#ppt_x"/>
                                          </p:val>
                                        </p:tav>
                                      </p:tavLst>
                                    </p:anim>
                                    <p:anim calcmode="lin" valueType="num">
                                      <p:cBhvr additive="base">
                                        <p:cTn id="38" dur="500" fill="hold"/>
                                        <p:tgtEl>
                                          <p:spTgt spid="10"/>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grpId="0" nodeType="clickEffect">
                                  <p:stCondLst>
                                    <p:cond delay="0"/>
                                  </p:stCondLst>
                                  <p:childTnLst>
                                    <p:set>
                                      <p:cBhvr>
                                        <p:cTn id="42" dur="1" fill="hold">
                                          <p:stCondLst>
                                            <p:cond delay="0"/>
                                          </p:stCondLst>
                                        </p:cTn>
                                        <p:tgtEl>
                                          <p:spTgt spid="11"/>
                                        </p:tgtEl>
                                        <p:attrNameLst>
                                          <p:attrName>style.visibility</p:attrName>
                                        </p:attrNameLst>
                                      </p:cBhvr>
                                      <p:to>
                                        <p:strVal val="visible"/>
                                      </p:to>
                                    </p:set>
                                    <p:anim calcmode="lin" valueType="num">
                                      <p:cBhvr additive="base">
                                        <p:cTn id="43" dur="500" fill="hold"/>
                                        <p:tgtEl>
                                          <p:spTgt spid="11"/>
                                        </p:tgtEl>
                                        <p:attrNameLst>
                                          <p:attrName>ppt_x</p:attrName>
                                        </p:attrNameLst>
                                      </p:cBhvr>
                                      <p:tavLst>
                                        <p:tav tm="0">
                                          <p:val>
                                            <p:strVal val="#ppt_x"/>
                                          </p:val>
                                        </p:tav>
                                        <p:tav tm="100000">
                                          <p:val>
                                            <p:strVal val="#ppt_x"/>
                                          </p:val>
                                        </p:tav>
                                      </p:tavLst>
                                    </p:anim>
                                    <p:anim calcmode="lin" valueType="num">
                                      <p:cBhvr additive="base">
                                        <p:cTn id="44" dur="500" fill="hold"/>
                                        <p:tgtEl>
                                          <p:spTgt spid="11"/>
                                        </p:tgtEl>
                                        <p:attrNameLst>
                                          <p:attrName>ppt_y</p:attrName>
                                        </p:attrNameLst>
                                      </p:cBhvr>
                                      <p:tavLst>
                                        <p:tav tm="0">
                                          <p:val>
                                            <p:strVal val="1+#ppt_h/2"/>
                                          </p:val>
                                        </p:tav>
                                        <p:tav tm="100000">
                                          <p:val>
                                            <p:strVal val="#ppt_y"/>
                                          </p:val>
                                        </p:tav>
                                      </p:tavLst>
                                    </p:anim>
                                  </p:childTnLst>
                                </p:cTn>
                              </p:par>
                            </p:childTnLst>
                          </p:cTn>
                        </p:par>
                      </p:childTnLst>
                    </p:cTn>
                  </p:par>
                  <p:par>
                    <p:cTn id="45" fill="hold">
                      <p:stCondLst>
                        <p:cond delay="indefinite"/>
                      </p:stCondLst>
                      <p:childTnLst>
                        <p:par>
                          <p:cTn id="46" fill="hold">
                            <p:stCondLst>
                              <p:cond delay="0"/>
                            </p:stCondLst>
                            <p:childTnLst>
                              <p:par>
                                <p:cTn id="47" presetID="2" presetClass="entr" presetSubtype="4" fill="hold" grpId="0" nodeType="clickEffect">
                                  <p:stCondLst>
                                    <p:cond delay="0"/>
                                  </p:stCondLst>
                                  <p:childTnLst>
                                    <p:set>
                                      <p:cBhvr>
                                        <p:cTn id="48" dur="1" fill="hold">
                                          <p:stCondLst>
                                            <p:cond delay="0"/>
                                          </p:stCondLst>
                                        </p:cTn>
                                        <p:tgtEl>
                                          <p:spTgt spid="12"/>
                                        </p:tgtEl>
                                        <p:attrNameLst>
                                          <p:attrName>style.visibility</p:attrName>
                                        </p:attrNameLst>
                                      </p:cBhvr>
                                      <p:to>
                                        <p:strVal val="visible"/>
                                      </p:to>
                                    </p:set>
                                    <p:anim calcmode="lin" valueType="num">
                                      <p:cBhvr additive="base">
                                        <p:cTn id="49" dur="500" fill="hold"/>
                                        <p:tgtEl>
                                          <p:spTgt spid="12"/>
                                        </p:tgtEl>
                                        <p:attrNameLst>
                                          <p:attrName>ppt_x</p:attrName>
                                        </p:attrNameLst>
                                      </p:cBhvr>
                                      <p:tavLst>
                                        <p:tav tm="0">
                                          <p:val>
                                            <p:strVal val="#ppt_x"/>
                                          </p:val>
                                        </p:tav>
                                        <p:tav tm="100000">
                                          <p:val>
                                            <p:strVal val="#ppt_x"/>
                                          </p:val>
                                        </p:tav>
                                      </p:tavLst>
                                    </p:anim>
                                    <p:anim calcmode="lin" valueType="num">
                                      <p:cBhvr additive="base">
                                        <p:cTn id="50" dur="500" fill="hold"/>
                                        <p:tgtEl>
                                          <p:spTgt spid="12"/>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6" grpId="0"/>
      <p:bldP spid="7" grpId="0"/>
      <p:bldP spid="8" grpId="0"/>
      <p:bldP spid="9" grpId="0"/>
      <p:bldP spid="10" grpId="0"/>
      <p:bldP spid="11" grpId="0"/>
      <p:bldP spid="12"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34683" y="1007819"/>
            <a:ext cx="3837753" cy="5262979"/>
          </a:xfrm>
          <a:prstGeom prst="rect">
            <a:avLst/>
          </a:prstGeom>
          <a:noFill/>
        </p:spPr>
        <p:txBody>
          <a:bodyPr wrap="square" rtlCol="0">
            <a:spAutoFit/>
          </a:bodyPr>
          <a:lstStyle/>
          <a:p>
            <a:pPr algn="ctr"/>
            <a:r>
              <a:rPr lang="en-US" sz="2400" dirty="0">
                <a:solidFill>
                  <a:schemeClr val="tx2"/>
                </a:solidFill>
              </a:rPr>
              <a:t>We are daughters of our Heavenly Father, who loves us and wants us to draw near to Him. He has given us the opportunity to pray to Him and has promised to hear and answer our prayers. We can also come to know Him as we study the scriptures</a:t>
            </a:r>
            <a:r>
              <a:rPr lang="en-US" sz="2400" i="1" dirty="0">
                <a:solidFill>
                  <a:schemeClr val="tx2"/>
                </a:solidFill>
              </a:rPr>
              <a:t> </a:t>
            </a:r>
            <a:r>
              <a:rPr lang="en-US" sz="2400" dirty="0">
                <a:solidFill>
                  <a:schemeClr val="tx2"/>
                </a:solidFill>
              </a:rPr>
              <a:t>and the words of latter-day prophets and as we strive to become more like Him by following His will.</a:t>
            </a:r>
          </a:p>
        </p:txBody>
      </p:sp>
      <p:pic>
        <p:nvPicPr>
          <p:cNvPr id="4" name="Picture 3"/>
          <p:cNvPicPr>
            <a:picLocks noChangeAspect="1"/>
          </p:cNvPicPr>
          <p:nvPr/>
        </p:nvPicPr>
        <p:blipFill>
          <a:blip r:embed="rId2" cstate="print"/>
          <a:stretch>
            <a:fillRect/>
          </a:stretch>
        </p:blipFill>
        <p:spPr>
          <a:xfrm>
            <a:off x="4624631" y="510813"/>
            <a:ext cx="3915280" cy="2833596"/>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pic>
        <p:nvPicPr>
          <p:cNvPr id="7" name="Picture 6" descr="scripture-study-359271-gallery.jpg"/>
          <p:cNvPicPr>
            <a:picLocks noChangeAspect="1"/>
          </p:cNvPicPr>
          <p:nvPr/>
        </p:nvPicPr>
        <p:blipFill>
          <a:blip r:embed="rId3" cstate="print">
            <a:extLst>
              <a:ext uri="{28A0092B-C50C-407E-A947-70E740481C1C}">
                <a14:useLocalDpi xmlns:a14="http://schemas.microsoft.com/office/drawing/2010/main" xmlns="" val="0"/>
              </a:ext>
            </a:extLst>
          </a:blip>
          <a:stretch>
            <a:fillRect/>
          </a:stretch>
        </p:blipFill>
        <p:spPr>
          <a:xfrm>
            <a:off x="4624631" y="3706431"/>
            <a:ext cx="4008589" cy="2668368"/>
          </a:xfrm>
          <a:prstGeom prst="roundRect">
            <a:avLst>
              <a:gd name="adj" fmla="val 8594"/>
            </a:avLst>
          </a:prstGeom>
          <a:solidFill>
            <a:srgbClr val="FFFFFF">
              <a:shade val="85000"/>
            </a:srgbClr>
          </a:solidFill>
          <a:ln>
            <a:noFill/>
          </a:ln>
          <a:effectLst>
            <a:reflection blurRad="12700" stA="38000" endPos="28000" dist="5000" dir="5400000" sy="-100000" algn="bl" rotWithShape="0"/>
          </a:effectLst>
        </p:spPr>
      </p:pic>
    </p:spTree>
    <p:extLst>
      <p:ext uri="{BB962C8B-B14F-4D97-AF65-F5344CB8AC3E}">
        <p14:creationId xmlns:p14="http://schemas.microsoft.com/office/powerpoint/2010/main" xmlns="" val="3575031741"/>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262292" y="276114"/>
            <a:ext cx="8738481" cy="1292662"/>
          </a:xfrm>
          <a:prstGeom prst="rect">
            <a:avLst/>
          </a:prstGeom>
          <a:noFill/>
        </p:spPr>
        <p:txBody>
          <a:bodyPr wrap="square" rtlCol="0">
            <a:spAutoFit/>
          </a:bodyPr>
          <a:lstStyle/>
          <a:p>
            <a:pPr algn="ctr"/>
            <a:r>
              <a:rPr lang="en-US" sz="2600" b="1" dirty="0" smtClean="0">
                <a:solidFill>
                  <a:srgbClr val="073E87"/>
                </a:solidFill>
              </a:rPr>
              <a:t>Read the previous slide again…</a:t>
            </a:r>
            <a:br>
              <a:rPr lang="en-US" sz="2600" b="1" dirty="0" smtClean="0">
                <a:solidFill>
                  <a:srgbClr val="073E87"/>
                </a:solidFill>
              </a:rPr>
            </a:br>
            <a:r>
              <a:rPr lang="en-US" sz="2600" b="1" dirty="0" smtClean="0">
                <a:solidFill>
                  <a:srgbClr val="073E87"/>
                </a:solidFill>
              </a:rPr>
              <a:t>this time pay special attention to the suggestions it </a:t>
            </a:r>
            <a:br>
              <a:rPr lang="en-US" sz="2600" b="1" dirty="0" smtClean="0">
                <a:solidFill>
                  <a:srgbClr val="073E87"/>
                </a:solidFill>
              </a:rPr>
            </a:br>
            <a:r>
              <a:rPr lang="en-US" sz="2600" b="1" dirty="0" smtClean="0">
                <a:solidFill>
                  <a:srgbClr val="073E87"/>
                </a:solidFill>
              </a:rPr>
              <a:t>makes for growing closer to Heavenly Father.</a:t>
            </a:r>
            <a:endParaRPr lang="en-US" sz="2600" b="1" dirty="0">
              <a:solidFill>
                <a:srgbClr val="073E87"/>
              </a:solidFill>
            </a:endParaRPr>
          </a:p>
        </p:txBody>
      </p:sp>
      <p:sp>
        <p:nvSpPr>
          <p:cNvPr id="4" name="TextBox 3"/>
          <p:cNvSpPr txBox="1"/>
          <p:nvPr/>
        </p:nvSpPr>
        <p:spPr>
          <a:xfrm>
            <a:off x="414145" y="2297827"/>
            <a:ext cx="4389949" cy="2462212"/>
          </a:xfrm>
          <a:prstGeom prst="rect">
            <a:avLst/>
          </a:prstGeom>
          <a:noFill/>
        </p:spPr>
        <p:txBody>
          <a:bodyPr wrap="square" rtlCol="0">
            <a:spAutoFit/>
          </a:bodyPr>
          <a:lstStyle/>
          <a:p>
            <a:r>
              <a:rPr lang="en-US" sz="2200" u="sng" dirty="0" smtClean="0">
                <a:solidFill>
                  <a:srgbClr val="31B6FD"/>
                </a:solidFill>
              </a:rPr>
              <a:t>Heavenly Father:</a:t>
            </a:r>
          </a:p>
          <a:p>
            <a:r>
              <a:rPr lang="en-US" sz="2200" dirty="0" smtClean="0">
                <a:solidFill>
                  <a:srgbClr val="31B6FD"/>
                </a:solidFill>
              </a:rPr>
              <a:t>We are His daughters</a:t>
            </a:r>
            <a:endParaRPr lang="en-US" sz="2200" dirty="0">
              <a:solidFill>
                <a:srgbClr val="31B6FD"/>
              </a:solidFill>
            </a:endParaRPr>
          </a:p>
          <a:p>
            <a:r>
              <a:rPr lang="en-US" sz="2200" dirty="0" smtClean="0">
                <a:solidFill>
                  <a:srgbClr val="31B6FD"/>
                </a:solidFill>
              </a:rPr>
              <a:t>He Loves us</a:t>
            </a:r>
            <a:br>
              <a:rPr lang="en-US" sz="2200" dirty="0" smtClean="0">
                <a:solidFill>
                  <a:srgbClr val="31B6FD"/>
                </a:solidFill>
              </a:rPr>
            </a:br>
            <a:r>
              <a:rPr lang="en-US" sz="2200" dirty="0" smtClean="0">
                <a:solidFill>
                  <a:srgbClr val="31B6FD"/>
                </a:solidFill>
              </a:rPr>
              <a:t>He wants us to draw near to Him</a:t>
            </a:r>
          </a:p>
          <a:p>
            <a:r>
              <a:rPr lang="en-US" sz="2200" dirty="0" smtClean="0">
                <a:solidFill>
                  <a:srgbClr val="31B6FD"/>
                </a:solidFill>
              </a:rPr>
              <a:t>He gave us Prayer</a:t>
            </a:r>
          </a:p>
          <a:p>
            <a:r>
              <a:rPr lang="en-US" sz="2200" dirty="0" smtClean="0">
                <a:solidFill>
                  <a:srgbClr val="31B6FD"/>
                </a:solidFill>
              </a:rPr>
              <a:t>He promised to hear and answer our prayers</a:t>
            </a:r>
            <a:endParaRPr lang="en-US" sz="2200" dirty="0">
              <a:solidFill>
                <a:srgbClr val="31B6FD"/>
              </a:solidFill>
            </a:endParaRPr>
          </a:p>
        </p:txBody>
      </p:sp>
      <p:sp>
        <p:nvSpPr>
          <p:cNvPr id="5" name="TextBox 4"/>
          <p:cNvSpPr txBox="1"/>
          <p:nvPr/>
        </p:nvSpPr>
        <p:spPr>
          <a:xfrm>
            <a:off x="4969753" y="2284021"/>
            <a:ext cx="3920582" cy="2800766"/>
          </a:xfrm>
          <a:prstGeom prst="rect">
            <a:avLst/>
          </a:prstGeom>
          <a:noFill/>
        </p:spPr>
        <p:txBody>
          <a:bodyPr wrap="square" rtlCol="0">
            <a:spAutoFit/>
          </a:bodyPr>
          <a:lstStyle/>
          <a:p>
            <a:r>
              <a:rPr lang="en-US" sz="2200" u="sng" dirty="0" smtClean="0">
                <a:solidFill>
                  <a:schemeClr val="accent1"/>
                </a:solidFill>
              </a:rPr>
              <a:t>We can come to know Him by:</a:t>
            </a:r>
          </a:p>
          <a:p>
            <a:r>
              <a:rPr lang="en-US" sz="2200" dirty="0" smtClean="0">
                <a:solidFill>
                  <a:schemeClr val="accent1"/>
                </a:solidFill>
              </a:rPr>
              <a:t>Praying to Him </a:t>
            </a:r>
            <a:endParaRPr lang="en-US" sz="2200" dirty="0">
              <a:solidFill>
                <a:schemeClr val="accent1"/>
              </a:solidFill>
            </a:endParaRPr>
          </a:p>
          <a:p>
            <a:r>
              <a:rPr lang="en-US" sz="2200" dirty="0" smtClean="0">
                <a:solidFill>
                  <a:schemeClr val="accent1"/>
                </a:solidFill>
              </a:rPr>
              <a:t>Studying scriptures</a:t>
            </a:r>
            <a:br>
              <a:rPr lang="en-US" sz="2200" dirty="0" smtClean="0">
                <a:solidFill>
                  <a:schemeClr val="accent1"/>
                </a:solidFill>
              </a:rPr>
            </a:br>
            <a:r>
              <a:rPr lang="en-US" sz="2200" dirty="0" smtClean="0">
                <a:solidFill>
                  <a:schemeClr val="accent1"/>
                </a:solidFill>
              </a:rPr>
              <a:t>Studying words of Prophets</a:t>
            </a:r>
            <a:br>
              <a:rPr lang="en-US" sz="2200" dirty="0" smtClean="0">
                <a:solidFill>
                  <a:schemeClr val="accent1"/>
                </a:solidFill>
              </a:rPr>
            </a:br>
            <a:r>
              <a:rPr lang="en-US" sz="2200" dirty="0" smtClean="0">
                <a:solidFill>
                  <a:schemeClr val="accent1"/>
                </a:solidFill>
              </a:rPr>
              <a:t>Strive to become like Him</a:t>
            </a:r>
          </a:p>
          <a:p>
            <a:r>
              <a:rPr lang="en-US" sz="2200" dirty="0" smtClean="0">
                <a:solidFill>
                  <a:schemeClr val="accent1"/>
                </a:solidFill>
              </a:rPr>
              <a:t>Strive to do His will.</a:t>
            </a:r>
          </a:p>
          <a:p>
            <a:endParaRPr lang="en-US" sz="2200" dirty="0" smtClean="0"/>
          </a:p>
          <a:p>
            <a:endParaRPr lang="en-US" sz="2200" dirty="0"/>
          </a:p>
        </p:txBody>
      </p:sp>
    </p:spTree>
    <p:extLst>
      <p:ext uri="{BB962C8B-B14F-4D97-AF65-F5344CB8AC3E}">
        <p14:creationId xmlns:p14="http://schemas.microsoft.com/office/powerpoint/2010/main" xmlns="" val="419493351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9" presetClass="entr" presetSubtype="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dissolve">
                                      <p:cBhvr>
                                        <p:cTn id="7" dur="500"/>
                                        <p:tgtEl>
                                          <p:spTgt spid="4"/>
                                        </p:tgtEl>
                                      </p:cBhvr>
                                    </p:animEffect>
                                  </p:childTnLst>
                                </p:cTn>
                              </p:par>
                            </p:childTnLst>
                          </p:cTn>
                        </p:par>
                      </p:childTnLst>
                    </p:cTn>
                  </p:par>
                  <p:par>
                    <p:cTn id="8" fill="hold">
                      <p:stCondLst>
                        <p:cond delay="indefinite"/>
                      </p:stCondLst>
                      <p:childTnLst>
                        <p:par>
                          <p:cTn id="9" fill="hold">
                            <p:stCondLst>
                              <p:cond delay="0"/>
                            </p:stCondLst>
                            <p:childTnLst>
                              <p:par>
                                <p:cTn id="10" presetID="9" presetClass="entr" presetSubtype="0" fill="hold" grpId="0" nodeType="clickEffect">
                                  <p:stCondLst>
                                    <p:cond delay="0"/>
                                  </p:stCondLst>
                                  <p:childTnLst>
                                    <p:set>
                                      <p:cBhvr>
                                        <p:cTn id="11" dur="1" fill="hold">
                                          <p:stCondLst>
                                            <p:cond delay="0"/>
                                          </p:stCondLst>
                                        </p:cTn>
                                        <p:tgtEl>
                                          <p:spTgt spid="5"/>
                                        </p:tgtEl>
                                        <p:attrNameLst>
                                          <p:attrName>style.visibility</p:attrName>
                                        </p:attrNameLst>
                                      </p:cBhvr>
                                      <p:to>
                                        <p:strVal val="visible"/>
                                      </p:to>
                                    </p:set>
                                    <p:animEffect transition="in" filter="dissolve">
                                      <p:cBhvr>
                                        <p:cTn id="12" dur="500"/>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5"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276097" y="1561560"/>
            <a:ext cx="8697068" cy="1292662"/>
          </a:xfrm>
          <a:prstGeom prst="rect">
            <a:avLst/>
          </a:prstGeom>
          <a:noFill/>
        </p:spPr>
        <p:txBody>
          <a:bodyPr wrap="square" rtlCol="0">
            <a:spAutoFit/>
          </a:bodyPr>
          <a:lstStyle/>
          <a:p>
            <a:pPr algn="ctr"/>
            <a:r>
              <a:rPr lang="en-US" sz="2600" dirty="0">
                <a:solidFill>
                  <a:schemeClr val="accent1"/>
                </a:solidFill>
              </a:rPr>
              <a:t>Don’t worry about your clumsily expressed feelings. Just talk to your compassionate, understanding </a:t>
            </a:r>
            <a:r>
              <a:rPr lang="en-US" sz="2600" dirty="0" smtClean="0">
                <a:solidFill>
                  <a:schemeClr val="accent1"/>
                </a:solidFill>
              </a:rPr>
              <a:t>Heavenly Father [like you would your earthly Father]. </a:t>
            </a:r>
          </a:p>
        </p:txBody>
      </p:sp>
      <p:sp>
        <p:nvSpPr>
          <p:cNvPr id="5" name="TextBox 4"/>
          <p:cNvSpPr txBox="1"/>
          <p:nvPr/>
        </p:nvSpPr>
        <p:spPr>
          <a:xfrm>
            <a:off x="731658" y="358949"/>
            <a:ext cx="7813556" cy="954107"/>
          </a:xfrm>
          <a:prstGeom prst="rect">
            <a:avLst/>
          </a:prstGeom>
          <a:noFill/>
        </p:spPr>
        <p:txBody>
          <a:bodyPr wrap="square" rtlCol="0">
            <a:spAutoFit/>
          </a:bodyPr>
          <a:lstStyle/>
          <a:p>
            <a:pPr algn="ctr"/>
            <a:r>
              <a:rPr lang="en-US" sz="2800" b="1" dirty="0" smtClean="0">
                <a:solidFill>
                  <a:schemeClr val="tx2"/>
                </a:solidFill>
              </a:rPr>
              <a:t>How can we improve our communication </a:t>
            </a:r>
            <a:br>
              <a:rPr lang="en-US" sz="2800" b="1" dirty="0" smtClean="0">
                <a:solidFill>
                  <a:schemeClr val="tx2"/>
                </a:solidFill>
              </a:rPr>
            </a:br>
            <a:r>
              <a:rPr lang="en-US" sz="2800" b="1" dirty="0" smtClean="0">
                <a:solidFill>
                  <a:schemeClr val="tx2"/>
                </a:solidFill>
              </a:rPr>
              <a:t>with our Heavenly Father?</a:t>
            </a:r>
            <a:endParaRPr lang="en-US" sz="2800" b="1" dirty="0">
              <a:solidFill>
                <a:schemeClr val="tx2"/>
              </a:solidFill>
            </a:endParaRPr>
          </a:p>
        </p:txBody>
      </p:sp>
      <p:pic>
        <p:nvPicPr>
          <p:cNvPr id="6" name="Picture 5"/>
          <p:cNvPicPr>
            <a:picLocks noChangeAspect="1"/>
          </p:cNvPicPr>
          <p:nvPr/>
        </p:nvPicPr>
        <p:blipFill>
          <a:blip r:embed="rId2" cstate="print"/>
          <a:stretch>
            <a:fillRect/>
          </a:stretch>
        </p:blipFill>
        <p:spPr>
          <a:xfrm>
            <a:off x="4182884" y="3340989"/>
            <a:ext cx="4653013" cy="3306672"/>
          </a:xfrm>
          <a:prstGeom prst="rect">
            <a:avLst/>
          </a:prstGeom>
          <a:ln>
            <a:noFill/>
          </a:ln>
          <a:effectLst>
            <a:outerShdw blurRad="292100" dist="139700" dir="2700000" algn="tl" rotWithShape="0">
              <a:srgbClr val="333333">
                <a:alpha val="65000"/>
              </a:srgbClr>
            </a:outerShdw>
          </a:effectLst>
        </p:spPr>
      </p:pic>
      <p:sp>
        <p:nvSpPr>
          <p:cNvPr id="8" name="TextBox 7"/>
          <p:cNvSpPr txBox="1"/>
          <p:nvPr/>
        </p:nvSpPr>
        <p:spPr>
          <a:xfrm>
            <a:off x="483170" y="3216736"/>
            <a:ext cx="3147511" cy="3477875"/>
          </a:xfrm>
          <a:prstGeom prst="rect">
            <a:avLst/>
          </a:prstGeom>
          <a:noFill/>
        </p:spPr>
        <p:txBody>
          <a:bodyPr wrap="square" rtlCol="0">
            <a:spAutoFit/>
          </a:bodyPr>
          <a:lstStyle/>
          <a:p>
            <a:pPr algn="ctr"/>
            <a:r>
              <a:rPr lang="en-US" sz="2600" dirty="0">
                <a:solidFill>
                  <a:srgbClr val="073E87"/>
                </a:solidFill>
              </a:rPr>
              <a:t>You are His precious child whom He loves perfectly and wants to help. As you pray, recognize that Father in Heaven is near and He is listening</a:t>
            </a:r>
            <a:r>
              <a:rPr lang="en-US" sz="2600" dirty="0" smtClean="0">
                <a:solidFill>
                  <a:srgbClr val="073E87"/>
                </a:solidFill>
              </a:rPr>
              <a:t>.</a:t>
            </a:r>
            <a:br>
              <a:rPr lang="en-US" sz="2600" dirty="0" smtClean="0">
                <a:solidFill>
                  <a:srgbClr val="073E87"/>
                </a:solidFill>
              </a:rPr>
            </a:br>
            <a:r>
              <a:rPr lang="en-US" sz="1200" dirty="0" smtClean="0">
                <a:solidFill>
                  <a:srgbClr val="073E87"/>
                </a:solidFill>
              </a:rPr>
              <a:t>Richard G. Scott</a:t>
            </a:r>
            <a:endParaRPr lang="en-US" sz="2600" dirty="0"/>
          </a:p>
        </p:txBody>
      </p:sp>
    </p:spTree>
    <p:extLst>
      <p:ext uri="{BB962C8B-B14F-4D97-AF65-F5344CB8AC3E}">
        <p14:creationId xmlns:p14="http://schemas.microsoft.com/office/powerpoint/2010/main" xmlns="" val="389790288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4" presetClass="entr" presetSubtype="10" fill="hold" grpId="0"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randombar(horizontal)">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4541803" y="1615272"/>
            <a:ext cx="4307118" cy="4524315"/>
          </a:xfrm>
          <a:prstGeom prst="rect">
            <a:avLst/>
          </a:prstGeom>
          <a:noFill/>
        </p:spPr>
        <p:txBody>
          <a:bodyPr wrap="square" rtlCol="0">
            <a:spAutoFit/>
          </a:bodyPr>
          <a:lstStyle/>
          <a:p>
            <a:pPr algn="ctr"/>
            <a:r>
              <a:rPr lang="en-US" sz="2400" dirty="0">
                <a:solidFill>
                  <a:schemeClr val="tx2"/>
                </a:solidFill>
              </a:rPr>
              <a:t>Should you ever feel distanced from our Father, it could be for many reasons. </a:t>
            </a:r>
            <a:r>
              <a:rPr lang="en-US" sz="2400" b="1" dirty="0" smtClean="0">
                <a:solidFill>
                  <a:schemeClr val="tx2"/>
                </a:solidFill>
              </a:rPr>
              <a:t>Pray </a:t>
            </a:r>
            <a:r>
              <a:rPr lang="en-US" sz="2400" b="1" dirty="0">
                <a:solidFill>
                  <a:schemeClr val="tx2"/>
                </a:solidFill>
              </a:rPr>
              <a:t>even when you have no desire to pray. </a:t>
            </a:r>
            <a:r>
              <a:rPr lang="en-US" sz="2400" dirty="0">
                <a:solidFill>
                  <a:schemeClr val="tx2"/>
                </a:solidFill>
              </a:rPr>
              <a:t>Sometimes, like a child, you may </a:t>
            </a:r>
            <a:r>
              <a:rPr lang="en-US" sz="2400" dirty="0" smtClean="0">
                <a:solidFill>
                  <a:schemeClr val="tx2"/>
                </a:solidFill>
              </a:rPr>
              <a:t>make mistakes </a:t>
            </a:r>
            <a:r>
              <a:rPr lang="en-US" sz="2400" dirty="0">
                <a:solidFill>
                  <a:schemeClr val="tx2"/>
                </a:solidFill>
              </a:rPr>
              <a:t>and feel you cannot approach your Father with a problem. That is when </a:t>
            </a:r>
            <a:r>
              <a:rPr lang="en-US" sz="2400" dirty="0" smtClean="0">
                <a:solidFill>
                  <a:schemeClr val="tx2"/>
                </a:solidFill>
              </a:rPr>
              <a:t>you </a:t>
            </a:r>
            <a:r>
              <a:rPr lang="en-US" sz="2400" dirty="0">
                <a:solidFill>
                  <a:schemeClr val="tx2"/>
                </a:solidFill>
              </a:rPr>
              <a:t>need to </a:t>
            </a:r>
            <a:r>
              <a:rPr lang="en-US" sz="2400" dirty="0" smtClean="0">
                <a:solidFill>
                  <a:schemeClr val="tx2"/>
                </a:solidFill>
              </a:rPr>
              <a:t>pray most. </a:t>
            </a:r>
            <a:r>
              <a:rPr lang="en-US" sz="2400" b="1" dirty="0">
                <a:solidFill>
                  <a:schemeClr val="tx2"/>
                </a:solidFill>
              </a:rPr>
              <a:t>Never feel you are too unworthy to pray</a:t>
            </a:r>
            <a:r>
              <a:rPr lang="en-US" sz="2400" b="1" dirty="0" smtClean="0">
                <a:solidFill>
                  <a:schemeClr val="tx2"/>
                </a:solidFill>
              </a:rPr>
              <a:t>.</a:t>
            </a:r>
            <a:br>
              <a:rPr lang="en-US" sz="2400" b="1" dirty="0" smtClean="0">
                <a:solidFill>
                  <a:schemeClr val="tx2"/>
                </a:solidFill>
              </a:rPr>
            </a:br>
            <a:r>
              <a:rPr lang="en-US" sz="1400" dirty="0" smtClean="0">
                <a:solidFill>
                  <a:schemeClr val="tx2"/>
                </a:solidFill>
              </a:rPr>
              <a:t>Richard G. Scott</a:t>
            </a:r>
            <a:endParaRPr lang="en-US" sz="1400" dirty="0">
              <a:solidFill>
                <a:schemeClr val="tx2"/>
              </a:solidFill>
            </a:endParaRPr>
          </a:p>
        </p:txBody>
      </p:sp>
      <p:pic>
        <p:nvPicPr>
          <p:cNvPr id="4" name="Picture 3" descr="girl-writing-844311-gallery.jpg"/>
          <p:cNvPicPr>
            <a:picLocks noChangeAspect="1"/>
          </p:cNvPicPr>
          <p:nvPr/>
        </p:nvPicPr>
        <p:blipFill>
          <a:blip r:embed="rId2" cstate="print">
            <a:extLst>
              <a:ext uri="{28A0092B-C50C-407E-A947-70E740481C1C}">
                <a14:useLocalDpi xmlns:a14="http://schemas.microsoft.com/office/drawing/2010/main" xmlns="" val="0"/>
              </a:ext>
            </a:extLst>
          </a:blip>
          <a:stretch>
            <a:fillRect/>
          </a:stretch>
        </p:blipFill>
        <p:spPr>
          <a:xfrm>
            <a:off x="759269" y="1270128"/>
            <a:ext cx="3603070" cy="5308238"/>
          </a:xfrm>
          <a:prstGeom prst="rect">
            <a:avLst/>
          </a:prstGeom>
          <a:solidFill>
            <a:srgbClr val="FFFFFF">
              <a:shade val="85000"/>
            </a:srgbClr>
          </a:solidFill>
          <a:ln w="88900" cap="sq">
            <a:solidFill>
              <a:srgbClr val="FFFFFF"/>
            </a:solidFill>
            <a:miter lim="800000"/>
          </a:ln>
          <a:effectLst>
            <a:outerShdw blurRad="55000" dist="18000" dir="5400000" algn="tl" rotWithShape="0">
              <a:srgbClr val="000000">
                <a:alpha val="40000"/>
              </a:srgbClr>
            </a:outerShdw>
          </a:effectLst>
          <a:scene3d>
            <a:camera prst="orthographicFront"/>
            <a:lightRig rig="twoPt" dir="t">
              <a:rot lat="0" lon="0" rev="7200000"/>
            </a:lightRig>
          </a:scene3d>
          <a:sp3d>
            <a:bevelT w="25400" h="19050"/>
            <a:contourClr>
              <a:srgbClr val="FFFFFF"/>
            </a:contourClr>
          </a:sp3d>
        </p:spPr>
      </p:pic>
    </p:spTree>
    <p:extLst>
      <p:ext uri="{BB962C8B-B14F-4D97-AF65-F5344CB8AC3E}">
        <p14:creationId xmlns:p14="http://schemas.microsoft.com/office/powerpoint/2010/main" xmlns="" val="365844188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extBox 1"/>
          <p:cNvSpPr txBox="1"/>
          <p:nvPr/>
        </p:nvSpPr>
        <p:spPr>
          <a:xfrm>
            <a:off x="3920405" y="2148256"/>
            <a:ext cx="4735070" cy="3816429"/>
          </a:xfrm>
          <a:prstGeom prst="rect">
            <a:avLst/>
          </a:prstGeom>
          <a:noFill/>
        </p:spPr>
        <p:txBody>
          <a:bodyPr wrap="square" rtlCol="0">
            <a:spAutoFit/>
          </a:bodyPr>
          <a:lstStyle/>
          <a:p>
            <a:pPr algn="ctr"/>
            <a:r>
              <a:rPr lang="en-US" sz="2200" dirty="0" smtClean="0">
                <a:solidFill>
                  <a:srgbClr val="073E87"/>
                </a:solidFill>
              </a:rPr>
              <a:t>In addition to knowing and developing a relationship with Our Heavenly Father, we have been invited to </a:t>
            </a:r>
            <a:br>
              <a:rPr lang="en-US" sz="2200" dirty="0" smtClean="0">
                <a:solidFill>
                  <a:srgbClr val="073E87"/>
                </a:solidFill>
              </a:rPr>
            </a:br>
            <a:r>
              <a:rPr lang="en-US" sz="2200" dirty="0" smtClean="0">
                <a:solidFill>
                  <a:srgbClr val="073E87"/>
                </a:solidFill>
              </a:rPr>
              <a:t>Come Unto Christ, Our Savior.</a:t>
            </a:r>
          </a:p>
          <a:p>
            <a:pPr algn="ctr"/>
            <a:endParaRPr lang="en-US" sz="2200" dirty="0">
              <a:solidFill>
                <a:srgbClr val="073E87"/>
              </a:solidFill>
            </a:endParaRPr>
          </a:p>
          <a:p>
            <a:pPr algn="ctr"/>
            <a:r>
              <a:rPr lang="en-US" sz="2200" dirty="0" smtClean="0">
                <a:solidFill>
                  <a:srgbClr val="073E87"/>
                </a:solidFill>
              </a:rPr>
              <a:t>The Youth Theme for 2014 is </a:t>
            </a:r>
            <a:br>
              <a:rPr lang="en-US" sz="2200" dirty="0" smtClean="0">
                <a:solidFill>
                  <a:srgbClr val="073E87"/>
                </a:solidFill>
              </a:rPr>
            </a:br>
            <a:r>
              <a:rPr lang="en-US" sz="2200" b="1" dirty="0" smtClean="0">
                <a:solidFill>
                  <a:srgbClr val="073E87"/>
                </a:solidFill>
              </a:rPr>
              <a:t>“Come Unto Christ”</a:t>
            </a:r>
            <a:r>
              <a:rPr lang="en-US" sz="2200" dirty="0" smtClean="0">
                <a:solidFill>
                  <a:srgbClr val="073E87"/>
                </a:solidFill>
              </a:rPr>
              <a:t>  </a:t>
            </a:r>
            <a:br>
              <a:rPr lang="en-US" sz="2200" dirty="0" smtClean="0">
                <a:solidFill>
                  <a:srgbClr val="073E87"/>
                </a:solidFill>
              </a:rPr>
            </a:br>
            <a:r>
              <a:rPr lang="en-US" sz="2200" dirty="0" smtClean="0">
                <a:solidFill>
                  <a:srgbClr val="073E87"/>
                </a:solidFill>
              </a:rPr>
              <a:t>Our leaders feel like this is the time for us to focus on developing a personal relationship with the Savior.</a:t>
            </a:r>
          </a:p>
          <a:p>
            <a:pPr algn="ctr"/>
            <a:endParaRPr lang="en-US" sz="2200" dirty="0">
              <a:solidFill>
                <a:srgbClr val="073E87"/>
              </a:solidFill>
            </a:endParaRPr>
          </a:p>
        </p:txBody>
      </p:sp>
      <p:pic>
        <p:nvPicPr>
          <p:cNvPr id="13314" name="Picture 2" descr="Jesus Christ Mormonism">
            <a:hlinkClick r:id="rId2"/>
          </p:cNvPr>
          <p:cNvPicPr>
            <a:picLocks noChangeAspect="1" noChangeArrowheads="1"/>
          </p:cNvPicPr>
          <p:nvPr/>
        </p:nvPicPr>
        <p:blipFill>
          <a:blip r:embed="rId3" cstate="print"/>
          <a:srcRect/>
          <a:stretch>
            <a:fillRect/>
          </a:stretch>
        </p:blipFill>
        <p:spPr bwMode="auto">
          <a:xfrm>
            <a:off x="895541" y="2148256"/>
            <a:ext cx="2705100" cy="337185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xmlns="" val="125711400"/>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Waveform">
  <a:themeElements>
    <a:clrScheme name="Waveform">
      <a:dk1>
        <a:sysClr val="windowText" lastClr="000000"/>
      </a:dk1>
      <a:lt1>
        <a:sysClr val="window" lastClr="FFFFFF"/>
      </a:lt1>
      <a:dk2>
        <a:srgbClr val="073E87"/>
      </a:dk2>
      <a:lt2>
        <a:srgbClr val="C6E7FC"/>
      </a:lt2>
      <a:accent1>
        <a:srgbClr val="31B6FD"/>
      </a:accent1>
      <a:accent2>
        <a:srgbClr val="4584D3"/>
      </a:accent2>
      <a:accent3>
        <a:srgbClr val="5BD078"/>
      </a:accent3>
      <a:accent4>
        <a:srgbClr val="A5D028"/>
      </a:accent4>
      <a:accent5>
        <a:srgbClr val="F5C040"/>
      </a:accent5>
      <a:accent6>
        <a:srgbClr val="05E0DB"/>
      </a:accent6>
      <a:hlink>
        <a:srgbClr val="0080FF"/>
      </a:hlink>
      <a:folHlink>
        <a:srgbClr val="5EAEFF"/>
      </a:folHlink>
    </a:clrScheme>
    <a:fontScheme name="Waveform">
      <a:majorFont>
        <a:latin typeface="Candara"/>
        <a:ea typeface=""/>
        <a:cs typeface=""/>
        <a:font script="Jpan" typeface="HGP明朝E"/>
        <a:font script="Hang" typeface="HY그래픽M"/>
        <a:font script="Hans" typeface="华文新魏"/>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Candara"/>
        <a:ea typeface=""/>
        <a:cs typeface=""/>
        <a:font script="Jpan" typeface="HGP明朝E"/>
        <a:font script="Hang" typeface="HY그래픽M"/>
        <a:font script="Hans" typeface="华文楷体"/>
        <a:font script="Hant" typeface="標楷體"/>
        <a:font script="Arab" typeface="Arial"/>
        <a:font script="Hebr" typeface="Arial"/>
        <a:font script="Thai" typeface="Kodchiang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inorFont>
    </a:fontScheme>
    <a:fmtScheme name="Waveform">
      <a:fillStyleLst>
        <a:solidFill>
          <a:schemeClr val="phClr"/>
        </a:solidFill>
        <a:gradFill rotWithShape="1">
          <a:gsLst>
            <a:gs pos="0">
              <a:schemeClr val="phClr">
                <a:tint val="0"/>
              </a:schemeClr>
            </a:gs>
            <a:gs pos="44000">
              <a:schemeClr val="phClr">
                <a:tint val="60000"/>
                <a:satMod val="120000"/>
              </a:schemeClr>
            </a:gs>
            <a:gs pos="100000">
              <a:schemeClr val="phClr">
                <a:tint val="90000"/>
                <a:alpha val="100000"/>
                <a:lumMod val="90000"/>
              </a:schemeClr>
            </a:gs>
          </a:gsLst>
          <a:lin ang="5400000" scaled="0"/>
        </a:gradFill>
        <a:gradFill rotWithShape="1">
          <a:gsLst>
            <a:gs pos="0">
              <a:schemeClr val="phClr">
                <a:tint val="96000"/>
                <a:satMod val="120000"/>
                <a:lumMod val="120000"/>
              </a:schemeClr>
            </a:gs>
            <a:gs pos="100000">
              <a:schemeClr val="phClr">
                <a:shade val="89000"/>
                <a:lumMod val="90000"/>
              </a:schemeClr>
            </a:gs>
          </a:gsLst>
          <a:lin ang="5400000" scaled="0"/>
        </a:gradFill>
      </a:fillStyleLst>
      <a:lnStyleLst>
        <a:ln w="9525" cap="flat" cmpd="sng" algn="ctr">
          <a:solidFill>
            <a:schemeClr val="phClr"/>
          </a:solidFill>
          <a:prstDash val="solid"/>
        </a:ln>
        <a:ln w="15875" cap="flat" cmpd="sng" algn="ctr">
          <a:solidFill>
            <a:schemeClr val="phClr">
              <a:shade val="75000"/>
              <a:lumMod val="80000"/>
            </a:schemeClr>
          </a:solidFill>
          <a:prstDash val="solid"/>
        </a:ln>
        <a:ln w="25400" cap="flat" cmpd="sng" algn="ctr">
          <a:solidFill>
            <a:schemeClr val="phClr"/>
          </a:solidFill>
          <a:prstDash val="solid"/>
        </a:ln>
      </a:lnStyleLst>
      <a:effectStyleLst>
        <a:effectStyle>
          <a:effectLst/>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prstMaterial="flat">
            <a:bevelT w="12700" h="12700"/>
          </a:sp3d>
        </a:effectStyle>
        <a:effectStyle>
          <a:effectLst>
            <a:outerShdw blurRad="50800" dist="25400" dir="5400000" rotWithShape="0">
              <a:srgbClr val="000000">
                <a:alpha val="38000"/>
              </a:srgbClr>
            </a:outerShdw>
          </a:effectLst>
          <a:scene3d>
            <a:camera prst="orthographicFront">
              <a:rot lat="0" lon="0" rev="0"/>
            </a:camera>
            <a:lightRig rig="flat" dir="tl">
              <a:rot lat="0" lon="0" rev="6360000"/>
            </a:lightRig>
          </a:scene3d>
          <a:sp3d contourW="19050" prstMaterial="flat">
            <a:bevelT w="63500" h="63500"/>
            <a:contourClr>
              <a:schemeClr val="phClr">
                <a:shade val="25000"/>
                <a:satMod val="180000"/>
              </a:schemeClr>
            </a:contourClr>
          </a:sp3d>
        </a:effectStyle>
      </a:effectStyleLst>
      <a:bgFillStyleLst>
        <a:solidFill>
          <a:schemeClr val="phClr"/>
        </a:solidFill>
        <a:gradFill rotWithShape="1">
          <a:gsLst>
            <a:gs pos="40000">
              <a:schemeClr val="phClr">
                <a:tint val="94000"/>
                <a:shade val="94000"/>
                <a:alpha val="100000"/>
                <a:satMod val="114000"/>
                <a:lumMod val="114000"/>
              </a:schemeClr>
            </a:gs>
            <a:gs pos="74000">
              <a:schemeClr val="phClr">
                <a:tint val="94000"/>
                <a:shade val="94000"/>
                <a:satMod val="128000"/>
                <a:lumMod val="100000"/>
              </a:schemeClr>
            </a:gs>
            <a:gs pos="100000">
              <a:schemeClr val="phClr">
                <a:tint val="98000"/>
                <a:shade val="100000"/>
                <a:hueMod val="98000"/>
                <a:satMod val="100000"/>
                <a:lumMod val="74000"/>
              </a:schemeClr>
            </a:gs>
          </a:gsLst>
          <a:path path="circle">
            <a:fillToRect l="20000" t="-40000" r="20000" b="140000"/>
          </a:path>
        </a:gradFill>
        <a:blipFill rotWithShape="1">
          <a:blip xmlns:r="http://schemas.openxmlformats.org/officeDocument/2006/relationships" r:embed="rId1">
            <a:duotone>
              <a:schemeClr val="phClr">
                <a:tint val="96000"/>
                <a:satMod val="130000"/>
                <a:lumMod val="50000"/>
              </a:schemeClr>
              <a:schemeClr val="phClr">
                <a:tint val="96000"/>
                <a:satMod val="114000"/>
                <a:lumMod val="114000"/>
              </a:schemeClr>
            </a:duotone>
          </a:blip>
          <a:stretch/>
        </a:blip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Waveform.thmx</Template>
  <TotalTime>446</TotalTime>
  <Words>1023</Words>
  <Application>Microsoft Office PowerPoint</Application>
  <PresentationFormat>On-screen Show (4:3)</PresentationFormat>
  <Paragraphs>85</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Waveform</vt:lpstr>
      <vt:lpstr>Seeking to know God, Our Heavenly Father, &amp;  His Son, Jesus Christ</vt:lpstr>
      <vt:lpstr>Think of someone you know really well.   What things did you do to develop that relationship?</vt:lpstr>
      <vt:lpstr>Slide 3</vt:lpstr>
      <vt:lpstr>How do we get to know Heavenly Father?</vt:lpstr>
      <vt:lpstr>Slide 5</vt:lpstr>
      <vt:lpstr>Slide 6</vt:lpstr>
      <vt:lpstr>Slide 7</vt:lpstr>
      <vt:lpstr>Slide 8</vt:lpstr>
      <vt:lpstr>Slide 9</vt:lpstr>
      <vt:lpstr>Why is Jesus Christ  important in my life? </vt:lpstr>
      <vt:lpstr>Slide 11</vt:lpstr>
      <vt:lpstr>Slide 12</vt:lpstr>
      <vt:lpstr>Slide 13</vt:lpstr>
      <vt:lpstr>Slide 14</vt:lpstr>
      <vt:lpstr>Slide 15</vt:lpstr>
      <vt:lpstr>Slide 16</vt:lpstr>
      <vt:lpstr>Slide 17</vt:lpstr>
      <vt:lpstr>Slide 18</vt:lpstr>
      <vt:lpstr>Slide 19</vt:lpstr>
      <vt:lpstr>Slide 20</vt:lpstr>
      <vt:lpstr>Slide 21</vt:lpstr>
    </vt:vector>
  </TitlesOfParts>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Seeking to know God, Our Heavenly Father, &amp;  His Son, Jesus Christ</dc:title>
  <dc:creator>Jim Middelton</dc:creator>
  <cp:lastModifiedBy>Jen</cp:lastModifiedBy>
  <cp:revision>33</cp:revision>
  <dcterms:created xsi:type="dcterms:W3CDTF">2014-01-01T21:34:27Z</dcterms:created>
  <dcterms:modified xsi:type="dcterms:W3CDTF">2014-01-03T07:09:12Z</dcterms:modified>
</cp:coreProperties>
</file>