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media/image27.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0" r:id="rId3"/>
    <p:sldId id="257" r:id="rId4"/>
    <p:sldId id="260" r:id="rId5"/>
    <p:sldId id="258" r:id="rId6"/>
    <p:sldId id="278" r:id="rId7"/>
    <p:sldId id="261" r:id="rId8"/>
    <p:sldId id="262" r:id="rId9"/>
    <p:sldId id="275" r:id="rId10"/>
    <p:sldId id="276" r:id="rId11"/>
    <p:sldId id="267" r:id="rId12"/>
    <p:sldId id="263" r:id="rId13"/>
    <p:sldId id="264" r:id="rId14"/>
    <p:sldId id="265" r:id="rId15"/>
    <p:sldId id="259" r:id="rId16"/>
    <p:sldId id="266" r:id="rId17"/>
    <p:sldId id="268" r:id="rId18"/>
    <p:sldId id="269" r:id="rId19"/>
    <p:sldId id="270" r:id="rId20"/>
    <p:sldId id="271" r:id="rId21"/>
    <p:sldId id="289" r:id="rId22"/>
    <p:sldId id="272" r:id="rId23"/>
    <p:sldId id="273" r:id="rId24"/>
    <p:sldId id="274" r:id="rId25"/>
    <p:sldId id="279" r:id="rId26"/>
    <p:sldId id="277" r:id="rId27"/>
    <p:sldId id="286" r:id="rId28"/>
    <p:sldId id="285" r:id="rId29"/>
    <p:sldId id="287" r:id="rId30"/>
    <p:sldId id="281"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7" d="100"/>
          <a:sy n="77" d="100"/>
        </p:scale>
        <p:origin x="-1000"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rcRect t="50000"/>
          <a:stretch>
            <a:fillRect/>
          </a:stretch>
        </p:blipFill>
        <p:spPr>
          <a:xfrm>
            <a:off x="0" y="3429000"/>
            <a:ext cx="9144000" cy="3429000"/>
          </a:xfrm>
          <a:prstGeom prst="rect">
            <a:avLst/>
          </a:prstGeom>
        </p:spPr>
      </p:pic>
      <p:sp>
        <p:nvSpPr>
          <p:cNvPr id="2" name="Title 1"/>
          <p:cNvSpPr>
            <a:spLocks noGrp="1"/>
          </p:cNvSpPr>
          <p:nvPr>
            <p:ph type="ctrTitle"/>
          </p:nvPr>
        </p:nvSpPr>
        <p:spPr>
          <a:xfrm>
            <a:off x="779463" y="1918447"/>
            <a:ext cx="7583488" cy="1470025"/>
          </a:xfrm>
        </p:spPr>
        <p:txBody>
          <a:bodyPr anchor="b" anchorCtr="0"/>
          <a:lstStyle/>
          <a:p>
            <a:r>
              <a:rPr lang="en-US" smtClean="0"/>
              <a:t>Click to edit Master title style</a:t>
            </a:r>
            <a:endParaRPr/>
          </a:p>
        </p:txBody>
      </p:sp>
      <p:sp>
        <p:nvSpPr>
          <p:cNvPr id="3" name="Subtitle 2"/>
          <p:cNvSpPr>
            <a:spLocks noGrp="1"/>
          </p:cNvSpPr>
          <p:nvPr>
            <p:ph type="subTitle" idx="1"/>
          </p:nvPr>
        </p:nvSpPr>
        <p:spPr>
          <a:xfrm>
            <a:off x="779463" y="3478306"/>
            <a:ext cx="7583487" cy="1752600"/>
          </a:xfrm>
        </p:spPr>
        <p:txBody>
          <a:bodyPr>
            <a:normAutofit/>
          </a:bodyPr>
          <a:lstStyle>
            <a:lvl1pPr marL="0" indent="0" algn="ctr">
              <a:spcBef>
                <a:spcPts val="600"/>
              </a:spcBef>
              <a:buNone/>
              <a:defRPr sz="1800">
                <a:solidFill>
                  <a:schemeClr val="bg2"/>
                </a:solidFill>
                <a:effectLst>
                  <a:outerShdw blurRad="63500" dir="2700000" algn="tl" rotWithShape="0">
                    <a:schemeClr val="tx1">
                      <a:alpha val="40000"/>
                    </a:scheme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D85AC8A2-C63C-49A4-89E9-2E4420D2ECA8}" type="datetimeFigureOut">
              <a:rPr lang="en-US" smtClean="0"/>
              <a:t>10/14/17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a:p>
        </p:txBody>
      </p:sp>
      <p:pic>
        <p:nvPicPr>
          <p:cNvPr id="7" name="Picture 6" descr="overlay-ruleShadow.png"/>
          <p:cNvPicPr>
            <a:picLocks noChangeAspect="1"/>
          </p:cNvPicPr>
          <p:nvPr/>
        </p:nvPicPr>
        <p:blipFill>
          <a:blip r:embed="rId3"/>
          <a:stretch>
            <a:fillRect/>
          </a:stretch>
        </p:blipFill>
        <p:spPr>
          <a:xfrm>
            <a:off x="0" y="3303984"/>
            <a:ext cx="9144000" cy="12501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rcRect l="50000"/>
          <a:stretch>
            <a:fillRect/>
          </a:stretch>
        </p:blipFill>
        <p:spPr>
          <a:xfrm>
            <a:off x="4572000" y="4482"/>
            <a:ext cx="4572000" cy="6858000"/>
          </a:xfrm>
          <a:prstGeom prst="rect">
            <a:avLst/>
          </a:prstGeom>
          <a:noFill/>
          <a:ln>
            <a:noFill/>
          </a:ln>
        </p:spPr>
      </p:pic>
      <p:pic>
        <p:nvPicPr>
          <p:cNvPr id="9" name="Picture 8" descr="overlay-ruleShadow.png"/>
          <p:cNvPicPr>
            <a:picLocks noChangeAspect="1"/>
          </p:cNvPicPr>
          <p:nvPr/>
        </p:nvPicPr>
        <p:blipFill>
          <a:blip r:embed="rId3"/>
          <a:srcRect r="25031"/>
          <a:stretch>
            <a:fillRect/>
          </a:stretch>
        </p:blipFill>
        <p:spPr>
          <a:xfrm rot="16200000">
            <a:off x="1086391" y="3365075"/>
            <a:ext cx="6855164" cy="125016"/>
          </a:xfrm>
          <a:prstGeom prst="rect">
            <a:avLst/>
          </a:prstGeom>
        </p:spPr>
      </p:pic>
      <p:sp>
        <p:nvSpPr>
          <p:cNvPr id="2" name="Title 1"/>
          <p:cNvSpPr>
            <a:spLocks noGrp="1"/>
          </p:cNvSpPr>
          <p:nvPr>
            <p:ph type="title"/>
          </p:nvPr>
        </p:nvSpPr>
        <p:spPr>
          <a:xfrm>
            <a:off x="301752" y="274320"/>
            <a:ext cx="3959352" cy="1691640"/>
          </a:xfrm>
        </p:spPr>
        <p:txBody>
          <a:bodyPr vert="horz" lIns="91440" tIns="45720" rIns="91440" bIns="45720" rtlCol="0" anchor="b" anchorCtr="0">
            <a:noAutofit/>
          </a:bodyPr>
          <a:lstStyle>
            <a:lvl1pPr marL="0" algn="ctr" defTabSz="914400" rtl="0" eaLnBrk="1" latinLnBrk="0" hangingPunct="1">
              <a:spcBef>
                <a:spcPct val="0"/>
              </a:spcBef>
              <a:buNone/>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4864608" y="264907"/>
            <a:ext cx="3959352" cy="6328186"/>
          </a:xfrm>
          <a:solidFill>
            <a:schemeClr val="tx1">
              <a:lumMod val="50000"/>
            </a:schemeClr>
          </a:solidFill>
          <a:effectLst>
            <a:outerShdw blurRad="50800" dir="2700000" algn="tl" rotWithShape="0">
              <a:schemeClr val="tx1">
                <a:alpha val="40000"/>
              </a:schemeClr>
            </a:outerShdw>
          </a:effectLst>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301752" y="1970801"/>
            <a:ext cx="3959352" cy="3200400"/>
          </a:xfrm>
          <a:effectLst>
            <a:outerShdw blurRad="50800" dist="38100" dir="2700000" algn="tl" rotWithShape="0">
              <a:prstClr val="black">
                <a:alpha val="40000"/>
              </a:prstClr>
            </a:outerShdw>
          </a:effectLst>
        </p:spPr>
        <p:txBody>
          <a:bodyPr vert="horz" lIns="91440" tIns="45720" rIns="91440" bIns="45720" rtlCol="0" anchor="t" anchorCtr="0">
            <a:normAutofit/>
          </a:bodyPr>
          <a:lstStyle>
            <a:lvl1pPr marL="0" indent="0" algn="ctr">
              <a:lnSpc>
                <a:spcPct val="110000"/>
              </a:lnSpc>
              <a:spcBef>
                <a:spcPts val="600"/>
              </a:spcBef>
              <a:buNone/>
              <a:defRPr sz="1800" kern="1200">
                <a:solidFill>
                  <a:schemeClr val="tx1"/>
                </a:solidFill>
                <a:effectLst>
                  <a:outerShdw blurRad="38100" dist="12700" dir="2700000" algn="tl" rotWithShape="0">
                    <a:prstClr val="black">
                      <a:alpha val="6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2000"/>
              </a:spcBef>
              <a:buFont typeface="Calisto MT" pitchFamily="18" charset="0"/>
              <a:buNone/>
            </a:pPr>
            <a:r>
              <a:rPr lang="en-US" smtClean="0"/>
              <a:t>Click to edit Master text styles</a:t>
            </a:r>
          </a:p>
        </p:txBody>
      </p:sp>
      <p:sp>
        <p:nvSpPr>
          <p:cNvPr id="5" name="Date Placeholder 4"/>
          <p:cNvSpPr>
            <a:spLocks noGrp="1"/>
          </p:cNvSpPr>
          <p:nvPr>
            <p:ph type="dt" sz="half" idx="10"/>
          </p:nvPr>
        </p:nvSpPr>
        <p:spPr>
          <a:xfrm>
            <a:off x="2670048" y="6356350"/>
            <a:ext cx="1627632" cy="365125"/>
          </a:xfrm>
          <a:effectLst>
            <a:outerShdw blurRad="50800" dist="38100" dir="2700000" algn="tl" rotWithShape="0">
              <a:prstClr val="black">
                <a:alpha val="40000"/>
              </a:prstClr>
            </a:outerShdw>
          </a:effectLst>
        </p:spPr>
        <p:txBody>
          <a:bodyPr vert="horz" lIns="91440" tIns="45720" rIns="91440" bIns="45720" rtlCol="0" anchor="ctr"/>
          <a:lstStyle>
            <a:lvl1pPr marL="0" algn="r"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fld id="{D85AC8A2-C63C-49A4-89E9-2E4420D2ECA8}" type="datetimeFigureOut">
              <a:rPr lang="en-US" smtClean="0"/>
              <a:t>10/14/17</a:t>
            </a:fld>
            <a:endParaRPr lang="en-US"/>
          </a:p>
        </p:txBody>
      </p:sp>
      <p:sp>
        <p:nvSpPr>
          <p:cNvPr id="6" name="Footer Placeholder 5"/>
          <p:cNvSpPr>
            <a:spLocks noGrp="1"/>
          </p:cNvSpPr>
          <p:nvPr>
            <p:ph type="ftr" sz="quarter" idx="11"/>
          </p:nvPr>
        </p:nvSpPr>
        <p:spPr>
          <a:xfrm>
            <a:off x="242047" y="6356350"/>
            <a:ext cx="1892808" cy="365125"/>
          </a:xfrm>
          <a:effectLst>
            <a:outerShdw blurRad="50800" dist="38100" dir="2700000" algn="tl" rotWithShape="0">
              <a:prstClr val="black">
                <a:alpha val="40000"/>
              </a:prstClr>
            </a:outerShdw>
          </a:effectLst>
        </p:spPr>
        <p:txBody>
          <a:bodyPr vert="horz" lIns="91440" tIns="45720" rIns="91440" bIns="45720" rtlCol="0" anchor="ctr"/>
          <a:lstStyle>
            <a:lvl1pPr marL="0" algn="l"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892808" y="5738129"/>
            <a:ext cx="758952" cy="576072"/>
          </a:xfrm>
        </p:spPr>
        <p:txBody>
          <a:bodyPr vert="horz" lIns="91440" tIns="45720" rIns="91440" bIns="45720" rtlCol="0" anchor="ctr">
            <a:noAutofit/>
          </a:bodyPr>
          <a:lstStyle>
            <a:lvl1pPr marL="0" algn="ctr" defTabSz="914400" rtl="0" eaLnBrk="1" latinLnBrk="0" hangingPunct="1">
              <a:spcBef>
                <a:spcPct val="0"/>
              </a:spcBef>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fld id="{74C7E049-B585-4EE6-96C0-EEB30EAA14F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tretch>
            <a:fillRect/>
          </a:stretch>
        </p:blipFill>
        <p:spPr>
          <a:xfrm>
            <a:off x="0" y="4482"/>
            <a:ext cx="9144000" cy="6858000"/>
          </a:xfrm>
          <a:prstGeom prst="rect">
            <a:avLst/>
          </a:prstGeom>
          <a:noFill/>
          <a:ln>
            <a:noFill/>
          </a:ln>
        </p:spPr>
      </p:pic>
      <p:sp>
        <p:nvSpPr>
          <p:cNvPr id="2" name="Title 1"/>
          <p:cNvSpPr>
            <a:spLocks noGrp="1"/>
          </p:cNvSpPr>
          <p:nvPr>
            <p:ph type="title"/>
          </p:nvPr>
        </p:nvSpPr>
        <p:spPr>
          <a:xfrm>
            <a:off x="762000" y="4038600"/>
            <a:ext cx="7620000" cy="990600"/>
          </a:xfrm>
        </p:spPr>
        <p:txBody>
          <a:bodyPr vert="horz" lIns="91440" tIns="45720" rIns="91440" bIns="45720" rtlCol="0" anchor="b" anchorCtr="0">
            <a:normAutofit/>
          </a:bodyPr>
          <a:lstStyle>
            <a:lvl1pPr algn="ctr">
              <a:defRPr sz="3600" kern="1200">
                <a:solidFill>
                  <a:schemeClr val="bg2"/>
                </a:solidFill>
                <a:effectLst>
                  <a:outerShdw blurRad="63500" dir="2700000" algn="tl" rotWithShape="0">
                    <a:schemeClr val="tx1">
                      <a:alpha val="40000"/>
                    </a:schemeClr>
                  </a:outerShdw>
                </a:effectLst>
                <a:latin typeface="+mj-lt"/>
                <a:ea typeface="+mn-ea"/>
                <a:cs typeface="+mn-cs"/>
              </a:defRPr>
            </a:lvl1pPr>
          </a:lstStyle>
          <a:p>
            <a:pPr marL="0" lvl="0" indent="0" algn="l" defTabSz="914400" rtl="0" eaLnBrk="1" latinLnBrk="0" hangingPunct="1">
              <a:spcBef>
                <a:spcPts val="2000"/>
              </a:spcBef>
              <a:buFont typeface="Calisto MT" pitchFamily="18" charset="0"/>
              <a:buNone/>
            </a:pPr>
            <a:r>
              <a:rPr lang="en-US" smtClean="0"/>
              <a:t>Click to edit Master title style</a:t>
            </a:r>
            <a:endParaRPr/>
          </a:p>
        </p:txBody>
      </p:sp>
      <p:sp>
        <p:nvSpPr>
          <p:cNvPr id="3" name="Picture Placeholder 2"/>
          <p:cNvSpPr>
            <a:spLocks noGrp="1"/>
          </p:cNvSpPr>
          <p:nvPr>
            <p:ph type="pic" idx="1"/>
          </p:nvPr>
        </p:nvSpPr>
        <p:spPr>
          <a:xfrm>
            <a:off x="342900" y="265176"/>
            <a:ext cx="8458200" cy="3697224"/>
          </a:xfrm>
          <a:solidFill>
            <a:schemeClr val="tx1">
              <a:lumMod val="50000"/>
            </a:schemeClr>
          </a:solidFill>
          <a:effectLst>
            <a:outerShdw blurRad="50800" dir="2700000" algn="tl" rotWithShape="0">
              <a:schemeClr val="tx1">
                <a:alpha val="40000"/>
              </a:schemeClr>
            </a:outerShdw>
          </a:effectLst>
        </p:spPr>
        <p:txBody>
          <a:bodyPr vert="horz" lIns="91440" tIns="45720" rIns="91440" bIns="45720" rtlCol="0">
            <a:normAutofit/>
          </a:bodyPr>
          <a:lstStyle>
            <a:lvl1pPr marL="0" indent="0" algn="ctr" defTabSz="914400" rtl="0" eaLnBrk="1" latinLnBrk="0" hangingPunct="1">
              <a:spcBef>
                <a:spcPts val="2000"/>
              </a:spcBef>
              <a:buFont typeface="Calisto MT" pitchFamily="18" charset="0"/>
              <a:buNone/>
              <a:defRPr sz="2400" kern="1200">
                <a:solidFill>
                  <a:schemeClr val="bg2"/>
                </a:solidFill>
                <a:effectLst>
                  <a:outerShdw blurRad="63500" dir="2700000" algn="tl" rotWithShape="0">
                    <a:schemeClr val="tx1">
                      <a:alpha val="40000"/>
                    </a:scheme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62000" y="5042647"/>
            <a:ext cx="7620000" cy="1129553"/>
          </a:xfrm>
        </p:spPr>
        <p:txBody>
          <a:bodyPr>
            <a:normAutofit/>
          </a:bodyPr>
          <a:lstStyle>
            <a:lvl1pPr marL="0" indent="0" algn="ctr">
              <a:lnSpc>
                <a:spcPct val="110000"/>
              </a:lnSpc>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5AC8A2-C63C-49A4-89E9-2E4420D2ECA8}" type="datetimeFigureOut">
              <a:rPr lang="en-US" smtClean="0"/>
              <a:t>10/14/17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C7E049-B585-4EE6-96C0-EEB30EAA14FD}"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sp>
        <p:nvSpPr>
          <p:cNvPr id="3" name="Date Placeholder 2"/>
          <p:cNvSpPr>
            <a:spLocks noGrp="1"/>
          </p:cNvSpPr>
          <p:nvPr>
            <p:ph type="dt" sz="half" idx="10"/>
          </p:nvPr>
        </p:nvSpPr>
        <p:spPr>
          <a:effectLst>
            <a:outerShdw blurRad="50800" dist="38100" dir="2700000" algn="tl" rotWithShape="0">
              <a:prstClr val="black">
                <a:alpha val="40000"/>
              </a:prstClr>
            </a:outerShdw>
          </a:effectLst>
        </p:spPr>
        <p:txBody>
          <a:bodyPr/>
          <a:lstStyle>
            <a:lvl1pPr>
              <a:defRPr>
                <a:solidFill>
                  <a:schemeClr val="tx1"/>
                </a:solidFill>
                <a:effectLst>
                  <a:outerShdw blurRad="38100" dist="12700" dir="2700000" algn="tl" rotWithShape="0">
                    <a:prstClr val="black">
                      <a:alpha val="60000"/>
                    </a:prstClr>
                  </a:outerShdw>
                </a:effectLst>
              </a:defRPr>
            </a:lvl1pPr>
          </a:lstStyle>
          <a:p>
            <a:fld id="{D85AC8A2-C63C-49A4-89E9-2E4420D2ECA8}" type="datetimeFigureOut">
              <a:rPr lang="en-US" smtClean="0"/>
              <a:t>10/14/17</a:t>
            </a:fld>
            <a:endParaRPr lang="en-US"/>
          </a:p>
        </p:txBody>
      </p:sp>
      <p:sp>
        <p:nvSpPr>
          <p:cNvPr id="4" name="Footer Placeholder 3"/>
          <p:cNvSpPr>
            <a:spLocks noGrp="1"/>
          </p:cNvSpPr>
          <p:nvPr>
            <p:ph type="ftr" sz="quarter" idx="11"/>
          </p:nvPr>
        </p:nvSpPr>
        <p:spPr>
          <a:effectLst>
            <a:outerShdw blurRad="50800" dist="38100" dir="2700000" algn="tl" rotWithShape="0">
              <a:prstClr val="black">
                <a:alpha val="40000"/>
              </a:prstClr>
            </a:outerShdw>
          </a:effectLst>
        </p:spPr>
        <p:txBody>
          <a:bodyPr/>
          <a:lstStyle>
            <a:lvl1pPr>
              <a:defRPr>
                <a:solidFill>
                  <a:schemeClr val="tx1"/>
                </a:solidFill>
                <a:effectLst>
                  <a:outerShdw blurRad="38100" dist="12700" dir="2700000" algn="tl" rotWithShape="0">
                    <a:prstClr val="black">
                      <a:alpha val="60000"/>
                    </a:prstClr>
                  </a:outerShdw>
                </a:effectLst>
              </a:defRPr>
            </a:lvl1pPr>
          </a:lstStyle>
          <a:p>
            <a:endParaRPr lang="en-US"/>
          </a:p>
        </p:txBody>
      </p:sp>
      <p:sp>
        <p:nvSpPr>
          <p:cNvPr id="5" name="Slide Number Placeholder 4"/>
          <p:cNvSpPr>
            <a:spLocks noGrp="1"/>
          </p:cNvSpPr>
          <p:nvPr>
            <p:ph type="sldNum" sz="quarter" idx="12"/>
          </p:nvPr>
        </p:nvSpPr>
        <p:spPr>
          <a:effectLst>
            <a:outerShdw blurRad="50800" dist="38100" dir="2700000" algn="tl" rotWithShape="0">
              <a:prstClr val="black">
                <a:alpha val="40000"/>
              </a:prstClr>
            </a:outerShdw>
          </a:effectLst>
        </p:spPr>
        <p:txBody>
          <a:bodyPr/>
          <a:lstStyle>
            <a:lvl1pPr>
              <a:defRPr>
                <a:solidFill>
                  <a:schemeClr val="tx1"/>
                </a:solidFill>
                <a:effectLst>
                  <a:outerShdw blurRad="38100" dist="12700" dir="2700000" algn="tl" rotWithShape="0">
                    <a:prstClr val="black">
                      <a:alpha val="60000"/>
                    </a:prstClr>
                  </a:outerShdw>
                </a:effectLst>
              </a:defRPr>
            </a:lvl1pPr>
          </a:lstStyle>
          <a:p>
            <a:fld id="{74C7E049-B585-4EE6-96C0-EEB30EAA14FD}"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overlay-ruleShadow.png"/>
          <p:cNvPicPr>
            <a:picLocks noChangeAspect="1"/>
          </p:cNvPicPr>
          <p:nvPr/>
        </p:nvPicPr>
        <p:blipFill>
          <a:blip r:embed="rId2"/>
          <a:stretch>
            <a:fillRect/>
          </a:stretch>
        </p:blipFill>
        <p:spPr>
          <a:xfrm>
            <a:off x="0" y="1307592"/>
            <a:ext cx="9144000" cy="125016"/>
          </a:xfrm>
          <a:prstGeom prst="rect">
            <a:avLst/>
          </a:prstGeom>
        </p:spPr>
      </p:pic>
      <p:pic>
        <p:nvPicPr>
          <p:cNvPr id="8" name="Picture 7" descr="Overlay-FullBackground.jpg"/>
          <p:cNvPicPr>
            <a:picLocks noChangeAspect="1"/>
          </p:cNvPicPr>
          <p:nvPr/>
        </p:nvPicPr>
        <p:blipFill>
          <a:blip r:embed="rId3"/>
          <a:srcRect t="23333"/>
          <a:stretch>
            <a:fillRect/>
          </a:stretch>
        </p:blipFill>
        <p:spPr>
          <a:xfrm>
            <a:off x="0" y="1425388"/>
            <a:ext cx="9144000" cy="5432612"/>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85AC8A2-C63C-49A4-89E9-2E4420D2ECA8}" type="datetimeFigureOut">
              <a:rPr lang="en-US" smtClean="0"/>
              <a:t>10/14/17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Overlay-FullBackground.jpg"/>
          <p:cNvPicPr>
            <a:picLocks noChangeAspect="1"/>
          </p:cNvPicPr>
          <p:nvPr/>
        </p:nvPicPr>
        <p:blipFill>
          <a:blip r:embed="rId2"/>
          <a:srcRect r="14719"/>
          <a:stretch>
            <a:fillRect/>
          </a:stretch>
        </p:blipFill>
        <p:spPr>
          <a:xfrm>
            <a:off x="0" y="4482"/>
            <a:ext cx="7798112" cy="6858000"/>
          </a:xfrm>
          <a:prstGeom prst="rect">
            <a:avLst/>
          </a:prstGeom>
          <a:noFill/>
          <a:ln>
            <a:noFill/>
          </a:ln>
        </p:spPr>
      </p:pic>
      <p:sp>
        <p:nvSpPr>
          <p:cNvPr id="2" name="Vertical Title 1"/>
          <p:cNvSpPr>
            <a:spLocks noGrp="1"/>
          </p:cNvSpPr>
          <p:nvPr>
            <p:ph type="title" orient="vert"/>
          </p:nvPr>
        </p:nvSpPr>
        <p:spPr>
          <a:xfrm>
            <a:off x="7848600" y="457200"/>
            <a:ext cx="1219200" cy="5668963"/>
          </a:xfrm>
        </p:spPr>
        <p:txBody>
          <a:bodyPr vert="eaVert">
            <a:normAutofit/>
          </a:bodyPr>
          <a:lstStyle/>
          <a:p>
            <a:r>
              <a:rPr lang="en-US" smtClean="0"/>
              <a:t>Click to edit Master title style</a:t>
            </a:r>
            <a:endParaRPr/>
          </a:p>
        </p:txBody>
      </p:sp>
      <p:sp>
        <p:nvSpPr>
          <p:cNvPr id="3" name="Vertical Text Placeholder 2"/>
          <p:cNvSpPr>
            <a:spLocks noGrp="1"/>
          </p:cNvSpPr>
          <p:nvPr>
            <p:ph type="body" orient="vert" idx="1"/>
          </p:nvPr>
        </p:nvSpPr>
        <p:spPr>
          <a:xfrm>
            <a:off x="779462" y="457200"/>
            <a:ext cx="6383337" cy="5668963"/>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a:xfrm>
            <a:off x="7924800" y="6356350"/>
            <a:ext cx="1066800" cy="365125"/>
          </a:xfrm>
          <a:effectLst>
            <a:outerShdw blurRad="50800" dist="38100" dir="2700000" algn="tl" rotWithShape="0">
              <a:prstClr val="black">
                <a:alpha val="40000"/>
              </a:prstClr>
            </a:outerShdw>
          </a:effectLst>
        </p:spPr>
        <p:txBody>
          <a:bodyPr vert="horz" lIns="91440" tIns="45720" rIns="91440" bIns="45720" rtlCol="0" anchor="ctr"/>
          <a:lstStyle>
            <a:lvl1pPr marL="0" algn="r"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fld id="{D85AC8A2-C63C-49A4-89E9-2E4420D2ECA8}" type="datetimeFigureOut">
              <a:rPr lang="en-US" smtClean="0"/>
              <a:t>10/14/17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a:p>
        </p:txBody>
      </p:sp>
      <p:pic>
        <p:nvPicPr>
          <p:cNvPr id="10" name="Picture 9" descr="overlay-ruleShadow.png"/>
          <p:cNvPicPr>
            <a:picLocks noChangeAspect="1"/>
          </p:cNvPicPr>
          <p:nvPr/>
        </p:nvPicPr>
        <p:blipFill>
          <a:blip r:embed="rId3"/>
          <a:srcRect r="25031"/>
          <a:stretch>
            <a:fillRect/>
          </a:stretch>
        </p:blipFill>
        <p:spPr>
          <a:xfrm rot="5400000" flipH="1">
            <a:off x="4421262" y="3365075"/>
            <a:ext cx="6855164" cy="125016"/>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overlay-ruleShadow.png"/>
          <p:cNvPicPr>
            <a:picLocks noChangeAspect="1"/>
          </p:cNvPicPr>
          <p:nvPr/>
        </p:nvPicPr>
        <p:blipFill>
          <a:blip r:embed="rId2"/>
          <a:stretch>
            <a:fillRect/>
          </a:stretch>
        </p:blipFill>
        <p:spPr>
          <a:xfrm>
            <a:off x="0" y="1307592"/>
            <a:ext cx="9144000" cy="125016"/>
          </a:xfrm>
          <a:prstGeom prst="rect">
            <a:avLst/>
          </a:prstGeom>
        </p:spPr>
      </p:pic>
      <p:pic>
        <p:nvPicPr>
          <p:cNvPr id="7" name="Picture 6" descr="Overlay-FullBackground.jpg"/>
          <p:cNvPicPr>
            <a:picLocks noChangeAspect="1"/>
          </p:cNvPicPr>
          <p:nvPr/>
        </p:nvPicPr>
        <p:blipFill>
          <a:blip r:embed="rId3"/>
          <a:srcRect t="23333"/>
          <a:stretch>
            <a:fillRect/>
          </a:stretch>
        </p:blipFill>
        <p:spPr>
          <a:xfrm>
            <a:off x="0" y="1425388"/>
            <a:ext cx="9144000" cy="5432612"/>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85AC8A2-C63C-49A4-89E9-2E4420D2ECA8}" type="datetimeFigureOut">
              <a:rPr lang="en-US" smtClean="0"/>
              <a:t>10/14/17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rcRect t="50000"/>
          <a:stretch>
            <a:fillRect/>
          </a:stretch>
        </p:blipFill>
        <p:spPr>
          <a:xfrm>
            <a:off x="0" y="3429000"/>
            <a:ext cx="9144000" cy="3429000"/>
          </a:xfrm>
          <a:prstGeom prst="rect">
            <a:avLst/>
          </a:prstGeom>
        </p:spPr>
      </p:pic>
      <p:sp>
        <p:nvSpPr>
          <p:cNvPr id="2" name="Title 1"/>
          <p:cNvSpPr>
            <a:spLocks noGrp="1"/>
          </p:cNvSpPr>
          <p:nvPr>
            <p:ph type="ctrTitle"/>
          </p:nvPr>
        </p:nvSpPr>
        <p:spPr>
          <a:xfrm>
            <a:off x="779463" y="789081"/>
            <a:ext cx="7583488" cy="1470025"/>
          </a:xfrm>
        </p:spPr>
        <p:txBody>
          <a:bodyPr anchor="ctr" anchorCtr="0"/>
          <a:lstStyle/>
          <a:p>
            <a:r>
              <a:rPr lang="en-US" smtClean="0"/>
              <a:t>Click to edit Master title style</a:t>
            </a:r>
            <a:endParaRPr/>
          </a:p>
        </p:txBody>
      </p:sp>
      <p:sp>
        <p:nvSpPr>
          <p:cNvPr id="3" name="Subtitle 2"/>
          <p:cNvSpPr>
            <a:spLocks noGrp="1"/>
          </p:cNvSpPr>
          <p:nvPr>
            <p:ph type="subTitle" idx="1"/>
          </p:nvPr>
        </p:nvSpPr>
        <p:spPr>
          <a:xfrm>
            <a:off x="779463" y="4724400"/>
            <a:ext cx="7583487" cy="1385047"/>
          </a:xfrm>
        </p:spPr>
        <p:txBody>
          <a:bodyPr anchor="ctr" anchorCtr="0">
            <a:normAutofit/>
          </a:bodyPr>
          <a:lstStyle>
            <a:lvl1pPr marL="0" indent="0" algn="ctr">
              <a:spcBef>
                <a:spcPts val="300"/>
              </a:spcBef>
              <a:buNone/>
              <a:defRPr sz="1800">
                <a:solidFill>
                  <a:schemeClr val="bg2"/>
                </a:solidFill>
                <a:effectLst>
                  <a:outerShdw blurRad="63500" dir="2700000" algn="tl" rotWithShape="0">
                    <a:schemeClr val="tx1">
                      <a:alpha val="40000"/>
                    </a:scheme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D85AC8A2-C63C-49A4-89E9-2E4420D2ECA8}" type="datetimeFigureOut">
              <a:rPr lang="en-US" smtClean="0"/>
              <a:t>10/14/17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a:p>
        </p:txBody>
      </p:sp>
      <p:pic>
        <p:nvPicPr>
          <p:cNvPr id="7" name="Picture 6" descr="overlay-ruleShadow.png"/>
          <p:cNvPicPr>
            <a:picLocks noChangeAspect="1"/>
          </p:cNvPicPr>
          <p:nvPr/>
        </p:nvPicPr>
        <p:blipFill>
          <a:blip r:embed="rId3"/>
          <a:stretch>
            <a:fillRect/>
          </a:stretch>
        </p:blipFill>
        <p:spPr>
          <a:xfrm>
            <a:off x="0" y="3303984"/>
            <a:ext cx="9144000" cy="125016"/>
          </a:xfrm>
          <a:prstGeom prst="rect">
            <a:avLst/>
          </a:prstGeom>
        </p:spPr>
      </p:pic>
      <p:sp>
        <p:nvSpPr>
          <p:cNvPr id="10" name="Picture Placeholder 9"/>
          <p:cNvSpPr>
            <a:spLocks noGrp="1"/>
          </p:cNvSpPr>
          <p:nvPr>
            <p:ph type="pic" sz="quarter" idx="13"/>
          </p:nvPr>
        </p:nvSpPr>
        <p:spPr>
          <a:xfrm>
            <a:off x="3677371" y="2564085"/>
            <a:ext cx="1789259" cy="1729830"/>
          </a:xfrm>
          <a:prstGeom prst="ellipse">
            <a:avLst/>
          </a:prstGeom>
          <a:noFill/>
          <a:ln w="127000">
            <a:solidFill>
              <a:schemeClr val="tx2"/>
            </a:solidFill>
          </a:ln>
          <a:effectLst>
            <a:innerShdw blurRad="101600" dist="76200" dir="13500000">
              <a:prstClr val="black">
                <a:alpha val="57000"/>
              </a:prstClr>
            </a:innerShdw>
          </a:effectLst>
        </p:spPr>
        <p:txBody>
          <a:bodyPr>
            <a:normAutofit/>
          </a:bodyPr>
          <a:lstStyle>
            <a:lvl1pPr marL="0" indent="0" algn="ctr">
              <a:buNone/>
              <a:defRPr sz="1600">
                <a:solidFill>
                  <a:schemeClr val="tx1"/>
                </a:solidFill>
              </a:defRPr>
            </a:lvl1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overlay-ruleShadow.png"/>
          <p:cNvPicPr>
            <a:picLocks noChangeAspect="1"/>
          </p:cNvPicPr>
          <p:nvPr/>
        </p:nvPicPr>
        <p:blipFill>
          <a:blip r:embed="rId2"/>
          <a:stretch>
            <a:fillRect/>
          </a:stretch>
        </p:blipFill>
        <p:spPr>
          <a:xfrm>
            <a:off x="0" y="4446984"/>
            <a:ext cx="9144000" cy="125016"/>
          </a:xfrm>
          <a:prstGeom prst="rect">
            <a:avLst/>
          </a:prstGeom>
        </p:spPr>
      </p:pic>
      <p:pic>
        <p:nvPicPr>
          <p:cNvPr id="7" name="Picture 6" descr="Overlay-FullBackground.jpg"/>
          <p:cNvPicPr>
            <a:picLocks noChangeAspect="1"/>
          </p:cNvPicPr>
          <p:nvPr/>
        </p:nvPicPr>
        <p:blipFill>
          <a:blip r:embed="rId3"/>
          <a:srcRect t="66667"/>
          <a:stretch>
            <a:fillRect/>
          </a:stretch>
        </p:blipFill>
        <p:spPr>
          <a:xfrm>
            <a:off x="0" y="4572000"/>
            <a:ext cx="9144000" cy="2286000"/>
          </a:xfrm>
          <a:prstGeom prst="rect">
            <a:avLst/>
          </a:prstGeom>
        </p:spPr>
      </p:pic>
      <p:sp>
        <p:nvSpPr>
          <p:cNvPr id="2" name="Title 1"/>
          <p:cNvSpPr>
            <a:spLocks noGrp="1"/>
          </p:cNvSpPr>
          <p:nvPr>
            <p:ph type="title"/>
          </p:nvPr>
        </p:nvSpPr>
        <p:spPr>
          <a:xfrm>
            <a:off x="779463" y="2971800"/>
            <a:ext cx="7583487" cy="1362075"/>
          </a:xfrm>
        </p:spPr>
        <p:txBody>
          <a:bodyPr vert="horz" lIns="91440" tIns="45720" rIns="91440" bIns="45720" rtlCol="0" anchor="b" anchorCtr="0">
            <a:noAutofit/>
          </a:bodyPr>
          <a:lstStyle>
            <a:lvl1pPr algn="ctr" defTabSz="914400" rtl="0" eaLnBrk="1" latinLnBrk="0" hangingPunct="1">
              <a:spcBef>
                <a:spcPct val="0"/>
              </a:spcBef>
              <a:buNone/>
              <a:defRPr sz="48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779463" y="4724400"/>
            <a:ext cx="7583487" cy="1398494"/>
          </a:xfrm>
        </p:spPr>
        <p:txBody>
          <a:bodyPr vert="horz" lIns="91440" tIns="45720" rIns="91440" bIns="45720" rtlCol="0">
            <a:normAutofit/>
          </a:bodyPr>
          <a:lstStyle>
            <a:lvl1pPr marL="0" indent="0" algn="ctr" defTabSz="914400" rtl="0" eaLnBrk="1" latinLnBrk="0" hangingPunct="1">
              <a:spcBef>
                <a:spcPts val="300"/>
              </a:spcBef>
              <a:buFont typeface="Calisto MT" pitchFamily="18" charset="0"/>
              <a:buNone/>
              <a:defRPr sz="1800" kern="1200">
                <a:solidFill>
                  <a:schemeClr val="bg2"/>
                </a:solidFill>
                <a:effectLst>
                  <a:outerShdw blurRad="63500" dir="2700000" algn="tl" rotWithShape="0">
                    <a:schemeClr val="tx1">
                      <a:alpha val="40000"/>
                    </a:scheme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5AC8A2-C63C-49A4-89E9-2E4420D2ECA8}" type="datetimeFigureOut">
              <a:rPr lang="en-US" smtClean="0"/>
              <a:t>10/14/17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overlay-ruleShadow.png"/>
          <p:cNvPicPr>
            <a:picLocks noChangeAspect="1"/>
          </p:cNvPicPr>
          <p:nvPr/>
        </p:nvPicPr>
        <p:blipFill>
          <a:blip r:embed="rId2"/>
          <a:stretch>
            <a:fillRect/>
          </a:stretch>
        </p:blipFill>
        <p:spPr>
          <a:xfrm>
            <a:off x="0" y="1307592"/>
            <a:ext cx="9144000" cy="125016"/>
          </a:xfrm>
          <a:prstGeom prst="rect">
            <a:avLst/>
          </a:prstGeom>
        </p:spPr>
      </p:pic>
      <p:pic>
        <p:nvPicPr>
          <p:cNvPr id="11" name="Picture 10" descr="Overlay-FullBackground.jpg"/>
          <p:cNvPicPr>
            <a:picLocks noChangeAspect="1"/>
          </p:cNvPicPr>
          <p:nvPr/>
        </p:nvPicPr>
        <p:blipFill>
          <a:blip r:embed="rId3"/>
          <a:srcRect t="23333"/>
          <a:stretch>
            <a:fillRect/>
          </a:stretch>
        </p:blipFill>
        <p:spPr>
          <a:xfrm>
            <a:off x="0" y="1425388"/>
            <a:ext cx="9144000" cy="5432612"/>
          </a:xfrm>
          <a:prstGeom prst="rect">
            <a:avLst/>
          </a:prstGeom>
        </p:spPr>
      </p:pic>
      <p:sp>
        <p:nvSpPr>
          <p:cNvPr id="2" name="Title 1"/>
          <p:cNvSpPr>
            <a:spLocks noGrp="1"/>
          </p:cNvSpPr>
          <p:nvPr>
            <p:ph type="title"/>
          </p:nvPr>
        </p:nvSpPr>
        <p:spPr>
          <a:xfrm>
            <a:off x="779463" y="62753"/>
            <a:ext cx="7583488" cy="1283167"/>
          </a:xfrm>
        </p:spPr>
        <p:txBody>
          <a:bodyPr/>
          <a:lstStyle/>
          <a:p>
            <a:r>
              <a:rPr lang="en-US" smtClean="0"/>
              <a:t>Click to edit Master title style</a:t>
            </a:r>
            <a:endParaRPr/>
          </a:p>
        </p:txBody>
      </p:sp>
      <p:sp>
        <p:nvSpPr>
          <p:cNvPr id="3" name="Content Placeholder 2"/>
          <p:cNvSpPr>
            <a:spLocks noGrp="1"/>
          </p:cNvSpPr>
          <p:nvPr>
            <p:ph sz="half" idx="1"/>
          </p:nvPr>
        </p:nvSpPr>
        <p:spPr>
          <a:xfrm>
            <a:off x="779463" y="1828800"/>
            <a:ext cx="3566160" cy="4297363"/>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96791" y="1828800"/>
            <a:ext cx="3566160" cy="4297363"/>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D85AC8A2-C63C-49A4-89E9-2E4420D2ECA8}" type="datetimeFigureOut">
              <a:rPr lang="en-US" smtClean="0"/>
              <a:t>10/14/17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C7E049-B585-4EE6-96C0-EEB30EAA14F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descr="overlay-ruleShadow.png"/>
          <p:cNvPicPr>
            <a:picLocks noChangeAspect="1"/>
          </p:cNvPicPr>
          <p:nvPr/>
        </p:nvPicPr>
        <p:blipFill>
          <a:blip r:embed="rId2"/>
          <a:stretch>
            <a:fillRect/>
          </a:stretch>
        </p:blipFill>
        <p:spPr>
          <a:xfrm>
            <a:off x="0" y="1307592"/>
            <a:ext cx="9144000" cy="125016"/>
          </a:xfrm>
          <a:prstGeom prst="rect">
            <a:avLst/>
          </a:prstGeom>
        </p:spPr>
      </p:pic>
      <p:pic>
        <p:nvPicPr>
          <p:cNvPr id="13" name="Picture 12" descr="Overlay-FullBackground.jpg"/>
          <p:cNvPicPr>
            <a:picLocks noChangeAspect="1"/>
          </p:cNvPicPr>
          <p:nvPr/>
        </p:nvPicPr>
        <p:blipFill>
          <a:blip r:embed="rId3"/>
          <a:srcRect t="23333"/>
          <a:stretch>
            <a:fillRect/>
          </a:stretch>
        </p:blipFill>
        <p:spPr>
          <a:xfrm>
            <a:off x="0" y="1425388"/>
            <a:ext cx="9144000" cy="5432612"/>
          </a:xfrm>
          <a:prstGeom prst="rect">
            <a:avLst/>
          </a:prstGeom>
        </p:spPr>
      </p:pic>
      <p:sp>
        <p:nvSpPr>
          <p:cNvPr id="2" name="Title 1"/>
          <p:cNvSpPr>
            <a:spLocks noGrp="1"/>
          </p:cNvSpPr>
          <p:nvPr>
            <p:ph type="title"/>
          </p:nvPr>
        </p:nvSpPr>
        <p:spPr>
          <a:xfrm>
            <a:off x="779463" y="62753"/>
            <a:ext cx="7583488" cy="1283167"/>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3" y="1524000"/>
            <a:ext cx="3566160" cy="838200"/>
          </a:xfrm>
        </p:spPr>
        <p:txBody>
          <a:bodyPr anchor="ctr" anchorCtr="0">
            <a:noAutofit/>
          </a:bodyPr>
          <a:lstStyle>
            <a:lvl1pPr marL="0" indent="0" algn="ctr">
              <a:spcBef>
                <a:spcPct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3" y="2393576"/>
            <a:ext cx="3566160" cy="373258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96791" y="1524000"/>
            <a:ext cx="3566160" cy="838200"/>
          </a:xfrm>
        </p:spPr>
        <p:txBody>
          <a:bodyPr anchor="ctr" anchorCtr="0">
            <a:noAutofit/>
          </a:bodyPr>
          <a:lstStyle>
            <a:lvl1pPr marL="0" indent="0" algn="ctr">
              <a:spcBef>
                <a:spcPct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96791" y="2393576"/>
            <a:ext cx="3566160" cy="373258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D85AC8A2-C63C-49A4-89E9-2E4420D2ECA8}" type="datetimeFigureOut">
              <a:rPr lang="en-US" smtClean="0"/>
              <a:t>10/14/17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C7E049-B585-4EE6-96C0-EEB30EAA14F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overlay-ruleShadow.png"/>
          <p:cNvPicPr>
            <a:picLocks noChangeAspect="1"/>
          </p:cNvPicPr>
          <p:nvPr/>
        </p:nvPicPr>
        <p:blipFill>
          <a:blip r:embed="rId2"/>
          <a:stretch>
            <a:fillRect/>
          </a:stretch>
        </p:blipFill>
        <p:spPr>
          <a:xfrm>
            <a:off x="0" y="1307592"/>
            <a:ext cx="9144000" cy="12501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D85AC8A2-C63C-49A4-89E9-2E4420D2ECA8}" type="datetimeFigureOut">
              <a:rPr lang="en-US" smtClean="0"/>
              <a:t>10/14/17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C7E049-B585-4EE6-96C0-EEB30EAA14FD}" type="slidenum">
              <a:rPr lang="en-US" smtClean="0"/>
              <a:t>‹#›</a:t>
            </a:fld>
            <a:endParaRPr lang="en-US"/>
          </a:p>
        </p:txBody>
      </p:sp>
      <p:pic>
        <p:nvPicPr>
          <p:cNvPr id="10" name="Picture 9" descr="Overlay-FullBackground.jpg"/>
          <p:cNvPicPr>
            <a:picLocks noChangeAspect="1"/>
          </p:cNvPicPr>
          <p:nvPr/>
        </p:nvPicPr>
        <p:blipFill>
          <a:blip r:embed="rId3"/>
          <a:srcRect t="21046"/>
          <a:stretch>
            <a:fillRect/>
          </a:stretch>
        </p:blipFill>
        <p:spPr>
          <a:xfrm>
            <a:off x="0" y="1447800"/>
            <a:ext cx="9144000" cy="541468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Overlay-FullBackground.jpg"/>
          <p:cNvPicPr>
            <a:picLocks noChangeAspect="1"/>
          </p:cNvPicPr>
          <p:nvPr/>
        </p:nvPicPr>
        <p:blipFill>
          <a:blip r:embed="rId2"/>
          <a:stretch>
            <a:fillRect/>
          </a:stretch>
        </p:blipFill>
        <p:spPr>
          <a:xfrm>
            <a:off x="0" y="4482"/>
            <a:ext cx="9144000" cy="6858000"/>
          </a:xfrm>
          <a:prstGeom prst="rect">
            <a:avLst/>
          </a:prstGeom>
          <a:noFill/>
          <a:ln>
            <a:noFill/>
          </a:ln>
        </p:spPr>
      </p:pic>
      <p:sp>
        <p:nvSpPr>
          <p:cNvPr id="2" name="Date Placeholder 1"/>
          <p:cNvSpPr>
            <a:spLocks noGrp="1"/>
          </p:cNvSpPr>
          <p:nvPr>
            <p:ph type="dt" sz="half" idx="10"/>
          </p:nvPr>
        </p:nvSpPr>
        <p:spPr/>
        <p:txBody>
          <a:bodyPr/>
          <a:lstStyle/>
          <a:p>
            <a:fld id="{D85AC8A2-C63C-49A4-89E9-2E4420D2ECA8}" type="datetimeFigureOut">
              <a:rPr lang="en-US" smtClean="0"/>
              <a:t>10/14/17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C7E049-B585-4EE6-96C0-EEB30EAA14F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rcRect l="50000"/>
          <a:stretch>
            <a:fillRect/>
          </a:stretch>
        </p:blipFill>
        <p:spPr>
          <a:xfrm>
            <a:off x="4572000" y="4482"/>
            <a:ext cx="4572000" cy="6858000"/>
          </a:xfrm>
          <a:prstGeom prst="rect">
            <a:avLst/>
          </a:prstGeom>
          <a:noFill/>
          <a:ln>
            <a:noFill/>
          </a:ln>
        </p:spPr>
      </p:pic>
      <p:sp>
        <p:nvSpPr>
          <p:cNvPr id="2" name="Title 1"/>
          <p:cNvSpPr>
            <a:spLocks noGrp="1"/>
          </p:cNvSpPr>
          <p:nvPr>
            <p:ph type="title"/>
          </p:nvPr>
        </p:nvSpPr>
        <p:spPr>
          <a:xfrm>
            <a:off x="301752" y="273049"/>
            <a:ext cx="3962400" cy="1690221"/>
          </a:xfrm>
        </p:spPr>
        <p:txBody>
          <a:bodyPr vert="horz" lIns="91440" tIns="45720" rIns="91440" bIns="45720" rtlCol="0" anchor="b" anchorCtr="0">
            <a:noAutofit/>
          </a:bodyPr>
          <a:lstStyle>
            <a:lvl1pPr marL="0" algn="ctr" defTabSz="914400" rtl="0" eaLnBrk="1" latinLnBrk="0" hangingPunct="1">
              <a:spcBef>
                <a:spcPct val="0"/>
              </a:spcBef>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r>
              <a:rPr lang="en-US" smtClean="0"/>
              <a:t>Click to edit Master title style</a:t>
            </a:r>
            <a:endParaRPr/>
          </a:p>
        </p:txBody>
      </p:sp>
      <p:sp>
        <p:nvSpPr>
          <p:cNvPr id="3" name="Content Placeholder 2"/>
          <p:cNvSpPr>
            <a:spLocks noGrp="1"/>
          </p:cNvSpPr>
          <p:nvPr>
            <p:ph idx="1"/>
          </p:nvPr>
        </p:nvSpPr>
        <p:spPr>
          <a:xfrm>
            <a:off x="4866401" y="273050"/>
            <a:ext cx="3959352" cy="5853113"/>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301752" y="1975104"/>
            <a:ext cx="3962400" cy="3200401"/>
          </a:xfrm>
          <a:effectLst>
            <a:outerShdw blurRad="50800" dist="38100" dir="2700000" algn="tl" rotWithShape="0">
              <a:prstClr val="black">
                <a:alpha val="40000"/>
              </a:prstClr>
            </a:outerShdw>
          </a:effectLst>
        </p:spPr>
        <p:txBody>
          <a:bodyPr vert="horz" lIns="91440" tIns="45720" rIns="91440" bIns="45720" rtlCol="0" anchor="t" anchorCtr="0">
            <a:normAutofit/>
          </a:bodyPr>
          <a:lstStyle>
            <a:lvl1pPr marL="0" indent="0" algn="ctr" defTabSz="914400" rtl="0" eaLnBrk="1" latinLnBrk="0" hangingPunct="1">
              <a:lnSpc>
                <a:spcPct val="110000"/>
              </a:lnSpc>
              <a:spcBef>
                <a:spcPts val="600"/>
              </a:spcBef>
              <a:buNone/>
              <a:defRPr sz="1800" kern="1200">
                <a:solidFill>
                  <a:schemeClr val="tx1"/>
                </a:solidFill>
                <a:effectLst>
                  <a:outerShdw blurRad="38100" dist="12700" dir="2700000" algn="tl" rotWithShape="0">
                    <a:prstClr val="black">
                      <a:alpha val="6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2667000" y="6356350"/>
            <a:ext cx="1622612" cy="365125"/>
          </a:xfrm>
          <a:effectLst>
            <a:outerShdw blurRad="50800" dist="38100" dir="2700000" algn="tl" rotWithShape="0">
              <a:prstClr val="black">
                <a:alpha val="40000"/>
              </a:prstClr>
            </a:outerShdw>
          </a:effectLst>
        </p:spPr>
        <p:txBody>
          <a:bodyPr vert="horz" lIns="91440" tIns="45720" rIns="91440" bIns="45720" rtlCol="0" anchor="ctr"/>
          <a:lstStyle>
            <a:lvl1pPr marL="0" algn="r"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fld id="{D85AC8A2-C63C-49A4-89E9-2E4420D2ECA8}" type="datetimeFigureOut">
              <a:rPr lang="en-US" smtClean="0"/>
              <a:t>10/14/17</a:t>
            </a:fld>
            <a:endParaRPr lang="en-US"/>
          </a:p>
        </p:txBody>
      </p:sp>
      <p:sp>
        <p:nvSpPr>
          <p:cNvPr id="6" name="Footer Placeholder 5"/>
          <p:cNvSpPr>
            <a:spLocks noGrp="1"/>
          </p:cNvSpPr>
          <p:nvPr>
            <p:ph type="ftr" sz="quarter" idx="11"/>
          </p:nvPr>
        </p:nvSpPr>
        <p:spPr>
          <a:xfrm>
            <a:off x="242047" y="6356350"/>
            <a:ext cx="1891553" cy="365125"/>
          </a:xfrm>
          <a:effectLst>
            <a:outerShdw blurRad="50800" dist="38100" dir="2700000" algn="tl" rotWithShape="0">
              <a:prstClr val="black">
                <a:alpha val="40000"/>
              </a:prstClr>
            </a:outerShdw>
          </a:effectLst>
        </p:spPr>
        <p:txBody>
          <a:bodyPr vert="horz" lIns="91440" tIns="45720" rIns="91440" bIns="45720" rtlCol="0" anchor="ctr"/>
          <a:lstStyle>
            <a:lvl1pPr marL="0" algn="l"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892808" y="5748338"/>
            <a:ext cx="762000" cy="576262"/>
          </a:xfrm>
        </p:spPr>
        <p:txBody>
          <a:bodyPr vert="horz" lIns="91440" tIns="45720" rIns="91440" bIns="45720" rtlCol="0" anchor="ctr">
            <a:noAutofit/>
          </a:bodyPr>
          <a:lstStyle>
            <a:lvl1pPr marL="0" algn="ctr" defTabSz="914400" rtl="0" eaLnBrk="1" latinLnBrk="0" hangingPunct="1">
              <a:spcBef>
                <a:spcPct val="0"/>
              </a:spcBef>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fld id="{74C7E049-B585-4EE6-96C0-EEB30EAA14FD}" type="slidenum">
              <a:rPr lang="en-US" smtClean="0"/>
              <a:t>‹#›</a:t>
            </a:fld>
            <a:endParaRPr lang="en-US"/>
          </a:p>
        </p:txBody>
      </p:sp>
      <p:pic>
        <p:nvPicPr>
          <p:cNvPr id="10" name="Picture 9" descr="overlay-ruleShadow.png"/>
          <p:cNvPicPr>
            <a:picLocks noChangeAspect="1"/>
          </p:cNvPicPr>
          <p:nvPr/>
        </p:nvPicPr>
        <p:blipFill>
          <a:blip r:embed="rId3"/>
          <a:srcRect r="25031"/>
          <a:stretch>
            <a:fillRect/>
          </a:stretch>
        </p:blipFill>
        <p:spPr>
          <a:xfrm rot="16200000">
            <a:off x="1086391" y="3365075"/>
            <a:ext cx="6855164" cy="125016"/>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9463" y="62753"/>
            <a:ext cx="7583488" cy="1283167"/>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779463" y="1828800"/>
            <a:ext cx="7583488" cy="42973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732494" y="6356350"/>
            <a:ext cx="2133600" cy="365125"/>
          </a:xfrm>
          <a:prstGeom prst="rect">
            <a:avLst/>
          </a:prstGeom>
        </p:spPr>
        <p:txBody>
          <a:bodyPr vert="horz" lIns="91440" tIns="45720" rIns="91440" bIns="45720" rtlCol="0" anchor="ctr"/>
          <a:lstStyle>
            <a:lvl1pPr algn="r">
              <a:defRPr sz="1200">
                <a:solidFill>
                  <a:schemeClr val="bg2"/>
                </a:solidFill>
                <a:effectLst>
                  <a:outerShdw blurRad="63500" dir="2700000" algn="tl" rotWithShape="0">
                    <a:schemeClr val="tx1">
                      <a:alpha val="40000"/>
                    </a:schemeClr>
                  </a:outerShdw>
                </a:effectLst>
              </a:defRPr>
            </a:lvl1pPr>
          </a:lstStyle>
          <a:p>
            <a:fld id="{D85AC8A2-C63C-49A4-89E9-2E4420D2ECA8}" type="datetimeFigureOut">
              <a:rPr lang="en-US" smtClean="0"/>
              <a:t>10/14/17</a:t>
            </a:fld>
            <a:endParaRPr lang="en-US"/>
          </a:p>
        </p:txBody>
      </p:sp>
      <p:sp>
        <p:nvSpPr>
          <p:cNvPr id="5" name="Footer Placeholder 4"/>
          <p:cNvSpPr>
            <a:spLocks noGrp="1"/>
          </p:cNvSpPr>
          <p:nvPr>
            <p:ph type="ftr" sz="quarter" idx="3"/>
          </p:nvPr>
        </p:nvSpPr>
        <p:spPr>
          <a:xfrm>
            <a:off x="242047" y="6356350"/>
            <a:ext cx="2895600" cy="365125"/>
          </a:xfrm>
          <a:prstGeom prst="rect">
            <a:avLst/>
          </a:prstGeom>
        </p:spPr>
        <p:txBody>
          <a:bodyPr vert="horz" lIns="91440" tIns="45720" rIns="91440" bIns="45720" rtlCol="0" anchor="ctr"/>
          <a:lstStyle>
            <a:lvl1pPr algn="l">
              <a:defRPr sz="1200">
                <a:solidFill>
                  <a:schemeClr val="bg2"/>
                </a:solidFill>
                <a:effectLst>
                  <a:outerShdw blurRad="63500" dir="2700000" algn="tl" rotWithShape="0">
                    <a:schemeClr val="tx1">
                      <a:alpha val="40000"/>
                    </a:schemeClr>
                  </a:outerShdw>
                </a:effectLst>
              </a:defRPr>
            </a:lvl1pPr>
          </a:lstStyle>
          <a:p>
            <a:endParaRPr lang="en-US"/>
          </a:p>
        </p:txBody>
      </p:sp>
      <p:sp>
        <p:nvSpPr>
          <p:cNvPr id="6" name="Slide Number Placeholder 5"/>
          <p:cNvSpPr>
            <a:spLocks noGrp="1"/>
          </p:cNvSpPr>
          <p:nvPr>
            <p:ph type="sldNum" sz="quarter" idx="4"/>
          </p:nvPr>
        </p:nvSpPr>
        <p:spPr>
          <a:xfrm>
            <a:off x="4267200" y="6356350"/>
            <a:ext cx="609600" cy="365125"/>
          </a:xfrm>
          <a:prstGeom prst="rect">
            <a:avLst/>
          </a:prstGeom>
        </p:spPr>
        <p:txBody>
          <a:bodyPr vert="horz" lIns="91440" tIns="45720" rIns="91440" bIns="45720" rtlCol="0" anchor="ctr"/>
          <a:lstStyle>
            <a:lvl1pPr algn="ctr">
              <a:defRPr sz="1200">
                <a:solidFill>
                  <a:schemeClr val="bg2"/>
                </a:solidFill>
                <a:effectLst>
                  <a:outerShdw blurRad="63500" dir="2700000" algn="tl" rotWithShape="0">
                    <a:schemeClr val="tx1">
                      <a:alpha val="40000"/>
                    </a:schemeClr>
                  </a:outerShdw>
                </a:effectLst>
              </a:defRPr>
            </a:lvl1pPr>
          </a:lstStyle>
          <a:p>
            <a:fld id="{74C7E049-B585-4EE6-96C0-EEB30EAA14FD}"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914400" rtl="0" eaLnBrk="1" latinLnBrk="0" hangingPunct="1">
        <a:spcBef>
          <a:spcPct val="0"/>
        </a:spcBef>
        <a:buNone/>
        <a:defRPr sz="48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p:titleStyle>
    <p:bodyStyle>
      <a:lvl1pPr marL="282575" indent="-282575" algn="l" defTabSz="914400" rtl="0" eaLnBrk="1" latinLnBrk="0" hangingPunct="1">
        <a:spcBef>
          <a:spcPts val="2000"/>
        </a:spcBef>
        <a:buFont typeface="Calisto MT" pitchFamily="18" charset="0"/>
        <a:buChar char="•"/>
        <a:defRPr sz="2400" kern="1200">
          <a:solidFill>
            <a:schemeClr val="bg2"/>
          </a:solidFill>
          <a:effectLst>
            <a:outerShdw blurRad="63500" dir="2700000" algn="tl" rotWithShape="0">
              <a:schemeClr val="tx1">
                <a:alpha val="40000"/>
              </a:schemeClr>
            </a:outerShdw>
          </a:effectLst>
          <a:latin typeface="+mn-lt"/>
          <a:ea typeface="+mn-ea"/>
          <a:cs typeface="+mn-cs"/>
        </a:defRPr>
      </a:lvl1pPr>
      <a:lvl2pPr marL="577850" indent="-295275" algn="l" defTabSz="914400" rtl="0" eaLnBrk="1" latinLnBrk="0" hangingPunct="1">
        <a:spcBef>
          <a:spcPts val="600"/>
        </a:spcBef>
        <a:buClr>
          <a:schemeClr val="bg2">
            <a:lumMod val="60000"/>
            <a:lumOff val="40000"/>
          </a:schemeClr>
        </a:buClr>
        <a:buFont typeface="Calisto MT" pitchFamily="18" charset="0"/>
        <a:buChar char="•"/>
        <a:defRPr sz="2200" kern="1200">
          <a:solidFill>
            <a:schemeClr val="bg2"/>
          </a:solidFill>
          <a:effectLst>
            <a:outerShdw blurRad="63500" dir="2700000" algn="tl" rotWithShape="0">
              <a:schemeClr val="tx1">
                <a:alpha val="40000"/>
              </a:schemeClr>
            </a:outerShdw>
          </a:effectLst>
          <a:latin typeface="+mn-lt"/>
          <a:ea typeface="+mn-ea"/>
          <a:cs typeface="+mn-cs"/>
        </a:defRPr>
      </a:lvl2pPr>
      <a:lvl3pPr marL="860425" indent="-282575" algn="l" defTabSz="914400" rtl="0" eaLnBrk="1" latinLnBrk="0" hangingPunct="1">
        <a:spcBef>
          <a:spcPts val="600"/>
        </a:spcBef>
        <a:buFont typeface="Calisto MT" pitchFamily="18" charset="0"/>
        <a:buChar char="•"/>
        <a:defRPr sz="2000" kern="1200">
          <a:solidFill>
            <a:schemeClr val="bg2"/>
          </a:solidFill>
          <a:effectLst>
            <a:outerShdw blurRad="63500" dir="2700000" algn="tl" rotWithShape="0">
              <a:schemeClr val="tx1">
                <a:alpha val="40000"/>
              </a:schemeClr>
            </a:outerShdw>
          </a:effectLst>
          <a:latin typeface="+mn-lt"/>
          <a:ea typeface="+mn-ea"/>
          <a:cs typeface="+mn-cs"/>
        </a:defRPr>
      </a:lvl3pPr>
      <a:lvl4pPr marL="1143000" indent="-282575" algn="l" defTabSz="914400" rtl="0" eaLnBrk="1" latinLnBrk="0" hangingPunct="1">
        <a:spcBef>
          <a:spcPts val="600"/>
        </a:spcBef>
        <a:buClr>
          <a:schemeClr val="bg2">
            <a:lumMod val="60000"/>
            <a:lumOff val="40000"/>
          </a:schemeClr>
        </a:buClr>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4pPr>
      <a:lvl5pPr marL="1425575" indent="-282575" algn="l" defTabSz="914400" rtl="0" eaLnBrk="1" latinLnBrk="0" hangingPunct="1">
        <a:spcBef>
          <a:spcPts val="600"/>
        </a:spcBef>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5pPr>
      <a:lvl6pPr marL="1711325"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6pPr>
      <a:lvl7pPr marL="2000250" indent="-280988" algn="l" defTabSz="914400" rtl="0" eaLnBrk="1" latinLnBrk="0" hangingPunct="1">
        <a:spcBef>
          <a:spcPct val="20000"/>
        </a:spcBef>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7pPr>
      <a:lvl8pPr marL="2290763"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8pPr>
      <a:lvl9pPr marL="2571750" indent="-280988" algn="l" defTabSz="914400" rtl="0" eaLnBrk="1" latinLnBrk="0" hangingPunct="1">
        <a:spcBef>
          <a:spcPct val="20000"/>
        </a:spcBef>
        <a:buFont typeface="Arial" pitchFamily="34" charset="0"/>
        <a:buChar char="•"/>
        <a:defRPr lang="en-US" sz="1800" kern="1200" dirty="0">
          <a:solidFill>
            <a:schemeClr val="bg2"/>
          </a:solidFill>
          <a:effectLst>
            <a:outerShdw blurRad="63500" dir="2700000" algn="tl" rotWithShape="0">
              <a:schemeClr val="tx1">
                <a:alpha val="40000"/>
              </a:scheme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Christlike  Love</a:t>
            </a:r>
            <a:endParaRPr lang="en-US" dirty="0"/>
          </a:p>
        </p:txBody>
      </p:sp>
      <p:sp>
        <p:nvSpPr>
          <p:cNvPr id="3" name="Subtitle 2"/>
          <p:cNvSpPr>
            <a:spLocks noGrp="1"/>
          </p:cNvSpPr>
          <p:nvPr>
            <p:ph type="subTitle" idx="1"/>
          </p:nvPr>
        </p:nvSpPr>
        <p:spPr/>
        <p:txBody>
          <a:bodyPr>
            <a:normAutofit/>
          </a:bodyPr>
          <a:lstStyle/>
          <a:p>
            <a:r>
              <a:rPr lang="en-US" sz="3200" dirty="0" smtClean="0"/>
              <a:t>How Can I Develop Christlike Love?</a:t>
            </a:r>
            <a:endParaRPr lang="en-US" sz="3200" dirty="0"/>
          </a:p>
        </p:txBody>
      </p:sp>
    </p:spTree>
    <p:extLst>
      <p:ext uri="{BB962C8B-B14F-4D97-AF65-F5344CB8AC3E}">
        <p14:creationId xmlns:p14="http://schemas.microsoft.com/office/powerpoint/2010/main" val="379517508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 Test</a:t>
            </a:r>
            <a:endParaRPr lang="en-US" dirty="0"/>
          </a:p>
        </p:txBody>
      </p:sp>
      <p:sp>
        <p:nvSpPr>
          <p:cNvPr id="3" name="Content Placeholder 2"/>
          <p:cNvSpPr>
            <a:spLocks noGrp="1"/>
          </p:cNvSpPr>
          <p:nvPr>
            <p:ph idx="1"/>
          </p:nvPr>
        </p:nvSpPr>
        <p:spPr>
          <a:xfrm>
            <a:off x="230920" y="1583568"/>
            <a:ext cx="8774941" cy="5080610"/>
          </a:xfrm>
        </p:spPr>
        <p:txBody>
          <a:bodyPr>
            <a:normAutofit fontScale="92500" lnSpcReduction="10000"/>
          </a:bodyPr>
          <a:lstStyle/>
          <a:p>
            <a:pPr marL="0" indent="0" algn="ctr">
              <a:buNone/>
            </a:pPr>
            <a:r>
              <a:rPr lang="en-US" dirty="0"/>
              <a:t>My dear brothers and sisters, consider the following questions </a:t>
            </a:r>
            <a:r>
              <a:rPr lang="en-US" dirty="0" smtClean="0"/>
              <a:t/>
            </a:r>
            <a:br>
              <a:rPr lang="en-US" dirty="0" smtClean="0"/>
            </a:br>
            <a:r>
              <a:rPr lang="en-US" dirty="0" smtClean="0"/>
              <a:t>as </a:t>
            </a:r>
            <a:r>
              <a:rPr lang="en-US" dirty="0"/>
              <a:t>a self-test:</a:t>
            </a:r>
          </a:p>
          <a:p>
            <a:r>
              <a:rPr lang="en-US" dirty="0"/>
              <a:t>Do you harbor a grudge against someone else?</a:t>
            </a:r>
          </a:p>
          <a:p>
            <a:r>
              <a:rPr lang="en-US" dirty="0"/>
              <a:t>Do you gossip, even when what you say may be true?</a:t>
            </a:r>
          </a:p>
          <a:p>
            <a:r>
              <a:rPr lang="en-US" dirty="0"/>
              <a:t>Do you exclude, push away, or punish others because of something they have done?</a:t>
            </a:r>
          </a:p>
          <a:p>
            <a:r>
              <a:rPr lang="en-US" dirty="0"/>
              <a:t>Do you secretly envy another?</a:t>
            </a:r>
          </a:p>
          <a:p>
            <a:r>
              <a:rPr lang="en-US" dirty="0"/>
              <a:t>Do you wish to cause harm to someone?</a:t>
            </a:r>
          </a:p>
          <a:p>
            <a:pPr marL="0" indent="0" algn="ctr">
              <a:buNone/>
            </a:pPr>
            <a:r>
              <a:rPr lang="en-US" b="1" dirty="0"/>
              <a:t>If you answered yes to any of these questions, you may want to apply the two-word sermon from earlier: stop it</a:t>
            </a:r>
            <a:r>
              <a:rPr lang="en-US" b="1" dirty="0" smtClean="0"/>
              <a:t>!</a:t>
            </a:r>
            <a:br>
              <a:rPr lang="en-US" b="1" dirty="0" smtClean="0"/>
            </a:br>
            <a:r>
              <a:rPr lang="en-US" sz="1700" dirty="0" smtClean="0"/>
              <a:t>(President </a:t>
            </a:r>
            <a:r>
              <a:rPr lang="en-US" sz="1700" dirty="0" err="1" smtClean="0"/>
              <a:t>Uchdorf</a:t>
            </a:r>
            <a:r>
              <a:rPr lang="en-US" sz="1700" dirty="0" smtClean="0"/>
              <a:t>)</a:t>
            </a:r>
            <a:endParaRPr lang="en-US" sz="1700" dirty="0"/>
          </a:p>
        </p:txBody>
      </p:sp>
    </p:spTree>
    <p:extLst>
      <p:ext uri="{BB962C8B-B14F-4D97-AF65-F5344CB8AC3E}">
        <p14:creationId xmlns:p14="http://schemas.microsoft.com/office/powerpoint/2010/main" val="24628857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60" y="62753"/>
            <a:ext cx="8906895" cy="1283167"/>
          </a:xfrm>
        </p:spPr>
        <p:txBody>
          <a:bodyPr/>
          <a:lstStyle/>
          <a:p>
            <a:r>
              <a:rPr lang="en-US" sz="4000" dirty="0" smtClean="0"/>
              <a:t>Love is the very </a:t>
            </a:r>
            <a:br>
              <a:rPr lang="en-US" sz="4000" dirty="0" smtClean="0"/>
            </a:br>
            <a:r>
              <a:rPr lang="en-US" sz="4000" dirty="0" smtClean="0"/>
              <a:t>essence of the gospel</a:t>
            </a:r>
            <a:endParaRPr lang="en-US" sz="4000" dirty="0"/>
          </a:p>
        </p:txBody>
      </p:sp>
      <p:sp>
        <p:nvSpPr>
          <p:cNvPr id="3" name="Content Placeholder 2"/>
          <p:cNvSpPr>
            <a:spLocks noGrp="1"/>
          </p:cNvSpPr>
          <p:nvPr>
            <p:ph idx="1"/>
          </p:nvPr>
        </p:nvSpPr>
        <p:spPr>
          <a:xfrm>
            <a:off x="115460" y="1567072"/>
            <a:ext cx="8906895" cy="5146592"/>
          </a:xfrm>
        </p:spPr>
        <p:txBody>
          <a:bodyPr>
            <a:normAutofit fontScale="92500" lnSpcReduction="20000"/>
          </a:bodyPr>
          <a:lstStyle/>
          <a:p>
            <a:pPr marL="0" indent="0" algn="ctr">
              <a:buNone/>
            </a:pPr>
            <a:r>
              <a:rPr lang="en-US" dirty="0"/>
              <a:t>In a world of accusations and unfriendliness, it is easy to gather and cast stones. But before we do so, let us remember the words of the One who is our Master and model: “He that is without sin among you, let him first cast a stone.</a:t>
            </a:r>
            <a:r>
              <a:rPr lang="en-US" dirty="0" smtClean="0"/>
              <a:t>”</a:t>
            </a:r>
            <a:endParaRPr lang="en-US" dirty="0"/>
          </a:p>
          <a:p>
            <a:r>
              <a:rPr lang="en-US" sz="2300" dirty="0"/>
              <a:t>Brothers and sisters, let us put down our stones.</a:t>
            </a:r>
          </a:p>
          <a:p>
            <a:r>
              <a:rPr lang="en-US" sz="2300" dirty="0"/>
              <a:t>Let us be kind.</a:t>
            </a:r>
          </a:p>
          <a:p>
            <a:r>
              <a:rPr lang="en-US" sz="2300" dirty="0"/>
              <a:t>Let us forgive.</a:t>
            </a:r>
          </a:p>
          <a:p>
            <a:r>
              <a:rPr lang="en-US" sz="2300" dirty="0"/>
              <a:t>Let us talk peacefully with each other.</a:t>
            </a:r>
          </a:p>
          <a:p>
            <a:r>
              <a:rPr lang="en-US" sz="2300" dirty="0"/>
              <a:t>Let the love of God fill our hearts.</a:t>
            </a:r>
          </a:p>
          <a:p>
            <a:r>
              <a:rPr lang="en-US" sz="2300" dirty="0"/>
              <a:t>“Let us do good unto all men.</a:t>
            </a:r>
            <a:r>
              <a:rPr lang="en-US" sz="2300" dirty="0" smtClean="0"/>
              <a:t>”</a:t>
            </a:r>
            <a:endParaRPr lang="en-US" sz="2300" dirty="0"/>
          </a:p>
          <a:p>
            <a:pPr marL="0" indent="0" algn="ctr">
              <a:buNone/>
            </a:pPr>
            <a:r>
              <a:rPr lang="en-US" b="1" dirty="0"/>
              <a:t>L</a:t>
            </a:r>
            <a:r>
              <a:rPr lang="en-US" b="1" dirty="0" smtClean="0"/>
              <a:t>ove </a:t>
            </a:r>
            <a:r>
              <a:rPr lang="en-US" b="1" dirty="0"/>
              <a:t>is the very essence of the gospel, and Jesus Christ is our Exemplar. His life was a legacy of love</a:t>
            </a:r>
            <a:r>
              <a:rPr lang="en-US" b="1" dirty="0" smtClean="0"/>
              <a:t>. </a:t>
            </a:r>
            <a:r>
              <a:rPr lang="en-US" sz="1500" dirty="0" smtClean="0"/>
              <a:t>(President Monson)</a:t>
            </a:r>
            <a:endParaRPr lang="en-US" sz="1500" dirty="0"/>
          </a:p>
        </p:txBody>
      </p:sp>
    </p:spTree>
    <p:extLst>
      <p:ext uri="{BB962C8B-B14F-4D97-AF65-F5344CB8AC3E}">
        <p14:creationId xmlns:p14="http://schemas.microsoft.com/office/powerpoint/2010/main" val="3352113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Love as he loves</a:t>
            </a:r>
            <a:endParaRPr lang="en-US" dirty="0"/>
          </a:p>
        </p:txBody>
      </p:sp>
      <p:sp>
        <p:nvSpPr>
          <p:cNvPr id="3" name="Content Placeholder 2"/>
          <p:cNvSpPr>
            <a:spLocks noGrp="1"/>
          </p:cNvSpPr>
          <p:nvPr>
            <p:ph idx="1"/>
          </p:nvPr>
        </p:nvSpPr>
        <p:spPr>
          <a:xfrm>
            <a:off x="4288505" y="1781511"/>
            <a:ext cx="4634884" cy="4858984"/>
          </a:xfrm>
        </p:spPr>
        <p:txBody>
          <a:bodyPr>
            <a:normAutofit/>
          </a:bodyPr>
          <a:lstStyle/>
          <a:p>
            <a:pPr marL="0" indent="0" algn="ctr">
              <a:buNone/>
            </a:pPr>
            <a:r>
              <a:rPr lang="en-US" dirty="0" smtClean="0"/>
              <a:t/>
            </a:r>
            <a:br>
              <a:rPr lang="en-US" dirty="0" smtClean="0"/>
            </a:br>
            <a:r>
              <a:rPr lang="en-US" dirty="0" smtClean="0"/>
              <a:t/>
            </a:r>
            <a:br>
              <a:rPr lang="en-US" dirty="0" smtClean="0"/>
            </a:br>
            <a:r>
              <a:rPr lang="en-US" dirty="0" smtClean="0"/>
              <a:t>In </a:t>
            </a:r>
            <a:r>
              <a:rPr lang="en-US" dirty="0"/>
              <a:t>your relationships with family members and others, look to the Savior as your example. Strive to love as He loves, with unfailing compassion, patience, and mercy</a:t>
            </a:r>
            <a:r>
              <a:rPr lang="en-US" dirty="0" smtClean="0"/>
              <a:t>. </a:t>
            </a:r>
            <a:r>
              <a:rPr lang="en-US" sz="1400" dirty="0" smtClean="0"/>
              <a:t>(True to the Faith</a:t>
            </a:r>
            <a:r>
              <a:rPr lang="en-US" sz="1400" dirty="0" smtClean="0"/>
              <a:t>)</a:t>
            </a:r>
          </a:p>
          <a:p>
            <a:pPr marL="0" indent="0" algn="ctr">
              <a:buNone/>
            </a:pPr>
            <a:r>
              <a:rPr lang="en-US" dirty="0" smtClean="0"/>
              <a:t>Is it easier to love your family or your friends?</a:t>
            </a:r>
            <a:endParaRPr lang="en-US" dirty="0" smtClean="0"/>
          </a:p>
        </p:txBody>
      </p:sp>
      <p:pic>
        <p:nvPicPr>
          <p:cNvPr id="4" name="Picture 3"/>
          <p:cNvPicPr>
            <a:picLocks noChangeAspect="1"/>
          </p:cNvPicPr>
          <p:nvPr/>
        </p:nvPicPr>
        <p:blipFill rotWithShape="1">
          <a:blip r:embed="rId2"/>
          <a:srcRect t="14408"/>
          <a:stretch/>
        </p:blipFill>
        <p:spPr>
          <a:xfrm>
            <a:off x="313391" y="1781512"/>
            <a:ext cx="3784600" cy="48589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64653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30" y="62753"/>
            <a:ext cx="8758447" cy="1283167"/>
          </a:xfrm>
        </p:spPr>
        <p:txBody>
          <a:bodyPr/>
          <a:lstStyle/>
          <a:p>
            <a:r>
              <a:rPr lang="en-US" sz="4000" dirty="0" smtClean="0"/>
              <a:t>The joy of the lord’s service</a:t>
            </a:r>
            <a:endParaRPr lang="en-US" sz="4000" dirty="0"/>
          </a:p>
        </p:txBody>
      </p:sp>
      <p:sp>
        <p:nvSpPr>
          <p:cNvPr id="3" name="Content Placeholder 2"/>
          <p:cNvSpPr>
            <a:spLocks noGrp="1"/>
          </p:cNvSpPr>
          <p:nvPr>
            <p:ph idx="1"/>
          </p:nvPr>
        </p:nvSpPr>
        <p:spPr>
          <a:xfrm>
            <a:off x="329885" y="1616559"/>
            <a:ext cx="8626492" cy="1814504"/>
          </a:xfrm>
        </p:spPr>
        <p:txBody>
          <a:bodyPr/>
          <a:lstStyle/>
          <a:p>
            <a:pPr marL="0" indent="0" algn="ctr">
              <a:buNone/>
            </a:pPr>
            <a:r>
              <a:rPr lang="en-US" dirty="0"/>
              <a:t>As you continue to receive the Savior’s perfect love and as you demonstrate Christlike love for others, you will find that your love increases. You will experience the joy of being in the Lord’s service</a:t>
            </a:r>
            <a:r>
              <a:rPr lang="en-US" dirty="0" smtClean="0"/>
              <a:t>.</a:t>
            </a:r>
            <a:r>
              <a:rPr lang="en-US" sz="1400" dirty="0" smtClean="0"/>
              <a:t> (True to the Faith)</a:t>
            </a:r>
            <a:endParaRPr lang="en-US" sz="1400" dirty="0"/>
          </a:p>
        </p:txBody>
      </p:sp>
      <p:pic>
        <p:nvPicPr>
          <p:cNvPr id="5" name="Picture 4"/>
          <p:cNvPicPr>
            <a:picLocks noChangeAspect="1"/>
          </p:cNvPicPr>
          <p:nvPr/>
        </p:nvPicPr>
        <p:blipFill>
          <a:blip r:embed="rId2"/>
          <a:stretch>
            <a:fillRect/>
          </a:stretch>
        </p:blipFill>
        <p:spPr>
          <a:xfrm>
            <a:off x="1906059" y="3206522"/>
            <a:ext cx="5071009" cy="33755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05261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954" y="62753"/>
            <a:ext cx="8857412" cy="1283167"/>
          </a:xfrm>
        </p:spPr>
        <p:txBody>
          <a:bodyPr/>
          <a:lstStyle/>
          <a:p>
            <a:r>
              <a:rPr lang="en-US" sz="3600" dirty="0" smtClean="0"/>
              <a:t>The holy ghost will guide you</a:t>
            </a:r>
            <a:endParaRPr lang="en-US" sz="3600" dirty="0"/>
          </a:p>
        </p:txBody>
      </p:sp>
      <p:sp>
        <p:nvSpPr>
          <p:cNvPr id="3" name="Content Placeholder 2"/>
          <p:cNvSpPr>
            <a:spLocks noGrp="1"/>
          </p:cNvSpPr>
          <p:nvPr>
            <p:ph idx="1"/>
          </p:nvPr>
        </p:nvSpPr>
        <p:spPr>
          <a:xfrm>
            <a:off x="131954" y="1876363"/>
            <a:ext cx="3578482" cy="4965142"/>
          </a:xfrm>
        </p:spPr>
        <p:txBody>
          <a:bodyPr>
            <a:normAutofit/>
          </a:bodyPr>
          <a:lstStyle/>
          <a:p>
            <a:pPr marL="0" indent="0" algn="ctr">
              <a:buNone/>
            </a:pPr>
            <a:r>
              <a:rPr lang="en-US" dirty="0"/>
              <a:t>The Holy Ghost will be your constant companion, guiding you in your service and in your relationships with others. You will be prepared to meet the Lord at the Judgment, when He will reward you according to your dedication to His work. </a:t>
            </a:r>
            <a:r>
              <a:rPr lang="en-US" dirty="0" smtClean="0"/>
              <a:t/>
            </a:r>
            <a:br>
              <a:rPr lang="en-US" dirty="0" smtClean="0"/>
            </a:br>
            <a:r>
              <a:rPr lang="en-US" sz="1400" dirty="0" smtClean="0"/>
              <a:t>(True to the Faith)</a:t>
            </a:r>
            <a:endParaRPr lang="en-US" sz="1400" dirty="0"/>
          </a:p>
        </p:txBody>
      </p:sp>
      <p:pic>
        <p:nvPicPr>
          <p:cNvPr id="4" name="Picture 3"/>
          <p:cNvPicPr>
            <a:picLocks noChangeAspect="1"/>
          </p:cNvPicPr>
          <p:nvPr/>
        </p:nvPicPr>
        <p:blipFill rotWithShape="1">
          <a:blip r:embed="rId2"/>
          <a:srcRect l="13974" r="9548" b="11174"/>
          <a:stretch/>
        </p:blipFill>
        <p:spPr>
          <a:xfrm>
            <a:off x="3710436" y="1896981"/>
            <a:ext cx="5097493" cy="4486774"/>
          </a:xfrm>
          <a:prstGeom prst="rect">
            <a:avLst/>
          </a:prstGeom>
          <a:ln>
            <a:noFill/>
          </a:ln>
          <a:effectLst>
            <a:softEdge rad="112500"/>
          </a:effectLst>
        </p:spPr>
      </p:pic>
    </p:spTree>
    <p:extLst>
      <p:ext uri="{BB962C8B-B14F-4D97-AF65-F5344CB8AC3E}">
        <p14:creationId xmlns:p14="http://schemas.microsoft.com/office/powerpoint/2010/main" val="2150600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seek, pray &amp; follow </a:t>
            </a:r>
            <a:endParaRPr lang="en-US" sz="4400" dirty="0"/>
          </a:p>
        </p:txBody>
      </p:sp>
      <p:sp>
        <p:nvSpPr>
          <p:cNvPr id="3" name="Content Placeholder 2"/>
          <p:cNvSpPr>
            <a:spLocks noGrp="1"/>
          </p:cNvSpPr>
          <p:nvPr>
            <p:ph idx="1"/>
          </p:nvPr>
        </p:nvSpPr>
        <p:spPr>
          <a:xfrm>
            <a:off x="379368" y="1633054"/>
            <a:ext cx="8544021" cy="1435107"/>
          </a:xfrm>
        </p:spPr>
        <p:txBody>
          <a:bodyPr/>
          <a:lstStyle/>
          <a:p>
            <a:pPr marL="0" indent="0" algn="ctr">
              <a:buNone/>
            </a:pPr>
            <a:r>
              <a:rPr lang="en-US" dirty="0"/>
              <a:t>To develop Christlike love, we must seek it, pray for it, and follow the example of the Savior in our thoughts, words, and actions.</a:t>
            </a:r>
          </a:p>
        </p:txBody>
      </p:sp>
      <p:pic>
        <p:nvPicPr>
          <p:cNvPr id="4" name="Picture 3"/>
          <p:cNvPicPr>
            <a:picLocks noChangeAspect="1"/>
          </p:cNvPicPr>
          <p:nvPr/>
        </p:nvPicPr>
        <p:blipFill>
          <a:blip r:embed="rId2"/>
          <a:stretch>
            <a:fillRect/>
          </a:stretch>
        </p:blipFill>
        <p:spPr>
          <a:xfrm>
            <a:off x="230920" y="2804233"/>
            <a:ext cx="2526559" cy="3789839"/>
          </a:xfrm>
          <a:prstGeom prst="rect">
            <a:avLst/>
          </a:prstGeom>
          <a:ln>
            <a:noFill/>
          </a:ln>
          <a:effectLst>
            <a:softEdge rad="112500"/>
          </a:effectLst>
        </p:spPr>
      </p:pic>
      <p:pic>
        <p:nvPicPr>
          <p:cNvPr id="5" name="Picture 4"/>
          <p:cNvPicPr>
            <a:picLocks noChangeAspect="1"/>
          </p:cNvPicPr>
          <p:nvPr/>
        </p:nvPicPr>
        <p:blipFill rotWithShape="1">
          <a:blip r:embed="rId3"/>
          <a:srcRect l="16125" t="4194" r="21871"/>
          <a:stretch/>
        </p:blipFill>
        <p:spPr>
          <a:xfrm>
            <a:off x="5443479" y="2804233"/>
            <a:ext cx="3479910" cy="3579248"/>
          </a:xfrm>
          <a:prstGeom prst="rect">
            <a:avLst/>
          </a:prstGeom>
          <a:ln>
            <a:noFill/>
          </a:ln>
          <a:effectLst>
            <a:softEdge rad="112500"/>
          </a:effectLst>
        </p:spPr>
      </p:pic>
      <p:pic>
        <p:nvPicPr>
          <p:cNvPr id="6" name="Picture 5"/>
          <p:cNvPicPr>
            <a:picLocks noChangeAspect="1"/>
          </p:cNvPicPr>
          <p:nvPr/>
        </p:nvPicPr>
        <p:blipFill rotWithShape="1">
          <a:blip r:embed="rId4"/>
          <a:srcRect l="26492" r="11309"/>
          <a:stretch/>
        </p:blipFill>
        <p:spPr>
          <a:xfrm>
            <a:off x="2625525" y="3167468"/>
            <a:ext cx="3216379" cy="3426604"/>
          </a:xfrm>
          <a:prstGeom prst="rect">
            <a:avLst/>
          </a:prstGeom>
          <a:ln>
            <a:noFill/>
          </a:ln>
          <a:effectLst>
            <a:softEdge rad="112500"/>
          </a:effectLst>
        </p:spPr>
      </p:pic>
    </p:spTree>
    <p:extLst>
      <p:ext uri="{BB962C8B-B14F-4D97-AF65-F5344CB8AC3E}">
        <p14:creationId xmlns:p14="http://schemas.microsoft.com/office/powerpoint/2010/main" val="16477467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Love god &amp; man</a:t>
            </a:r>
            <a:endParaRPr lang="en-US" dirty="0"/>
          </a:p>
        </p:txBody>
      </p:sp>
      <p:sp>
        <p:nvSpPr>
          <p:cNvPr id="3" name="Content Placeholder 2"/>
          <p:cNvSpPr>
            <a:spLocks noGrp="1"/>
          </p:cNvSpPr>
          <p:nvPr>
            <p:ph idx="1"/>
          </p:nvPr>
        </p:nvSpPr>
        <p:spPr>
          <a:xfrm>
            <a:off x="428850" y="1550576"/>
            <a:ext cx="8412067" cy="1451603"/>
          </a:xfrm>
        </p:spPr>
        <p:txBody>
          <a:bodyPr/>
          <a:lstStyle/>
          <a:p>
            <a:pPr marL="0" indent="0" algn="ctr">
              <a:buNone/>
            </a:pPr>
            <a:r>
              <a:rPr lang="en-US" dirty="0"/>
              <a:t>We cannot truly love God if we do not love our fellow travelers on this mortal journey</a:t>
            </a:r>
            <a:r>
              <a:rPr lang="en-US" dirty="0" smtClean="0"/>
              <a:t>. </a:t>
            </a:r>
            <a:r>
              <a:rPr lang="en-US" sz="1400" dirty="0" smtClean="0"/>
              <a:t>(President Monson)</a:t>
            </a:r>
            <a:endParaRPr lang="en-US" sz="1400" dirty="0"/>
          </a:p>
        </p:txBody>
      </p:sp>
      <p:pic>
        <p:nvPicPr>
          <p:cNvPr id="5" name="Picture 4"/>
          <p:cNvPicPr>
            <a:picLocks noChangeAspect="1"/>
          </p:cNvPicPr>
          <p:nvPr/>
        </p:nvPicPr>
        <p:blipFill rotWithShape="1">
          <a:blip r:embed="rId2"/>
          <a:srcRect t="27193" b="9462"/>
          <a:stretch/>
        </p:blipFill>
        <p:spPr>
          <a:xfrm>
            <a:off x="779463" y="2787738"/>
            <a:ext cx="7569200" cy="35960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582960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Our brothers &amp; sisters</a:t>
            </a:r>
            <a:endParaRPr lang="en-US" sz="4400" dirty="0"/>
          </a:p>
        </p:txBody>
      </p:sp>
      <p:sp>
        <p:nvSpPr>
          <p:cNvPr id="3" name="Content Placeholder 2"/>
          <p:cNvSpPr>
            <a:spLocks noGrp="1"/>
          </p:cNvSpPr>
          <p:nvPr>
            <p:ph idx="1"/>
          </p:nvPr>
        </p:nvSpPr>
        <p:spPr>
          <a:xfrm>
            <a:off x="4272011" y="1517585"/>
            <a:ext cx="4750344" cy="5196079"/>
          </a:xfrm>
        </p:spPr>
        <p:txBody>
          <a:bodyPr>
            <a:normAutofit lnSpcReduction="10000"/>
          </a:bodyPr>
          <a:lstStyle/>
          <a:p>
            <a:pPr marL="0" indent="0" algn="ctr">
              <a:buNone/>
            </a:pPr>
            <a:r>
              <a:rPr lang="en-US" b="1" u="sng" dirty="0"/>
              <a:t>Every day </a:t>
            </a:r>
            <a:r>
              <a:rPr lang="en-US" b="1" dirty="0"/>
              <a:t>of our lives we are given opportunities to show love and kindness to those around us. </a:t>
            </a:r>
            <a:r>
              <a:rPr lang="en-US" dirty="0"/>
              <a:t>Said President Spencer W. Kimball: “We must remember that those mortals we meet in parking lots, offices, elevators, and elsewhere are </a:t>
            </a:r>
            <a:r>
              <a:rPr lang="en-US" b="1" u="sng" dirty="0"/>
              <a:t>that portion of mankind God has given us to love and to serve.</a:t>
            </a:r>
            <a:r>
              <a:rPr lang="en-US" dirty="0"/>
              <a:t> It will do us little good to speak of the general brotherhood of mankind if we cannot regard those who are all around us as our brothers and sisters.</a:t>
            </a:r>
            <a:r>
              <a:rPr lang="en-US" dirty="0" smtClean="0"/>
              <a:t>”</a:t>
            </a:r>
            <a:endParaRPr lang="en-US" dirty="0"/>
          </a:p>
        </p:txBody>
      </p:sp>
      <p:pic>
        <p:nvPicPr>
          <p:cNvPr id="4" name="Picture 3"/>
          <p:cNvPicPr>
            <a:picLocks noChangeAspect="1"/>
          </p:cNvPicPr>
          <p:nvPr/>
        </p:nvPicPr>
        <p:blipFill rotWithShape="1">
          <a:blip r:embed="rId2"/>
          <a:srcRect t="9414"/>
          <a:stretch/>
        </p:blipFill>
        <p:spPr>
          <a:xfrm>
            <a:off x="247414" y="1571195"/>
            <a:ext cx="3771900" cy="51424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361731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Daily acts of love</a:t>
            </a:r>
            <a:endParaRPr lang="en-US" dirty="0"/>
          </a:p>
        </p:txBody>
      </p:sp>
      <p:sp>
        <p:nvSpPr>
          <p:cNvPr id="3" name="Content Placeholder 2"/>
          <p:cNvSpPr>
            <a:spLocks noGrp="1"/>
          </p:cNvSpPr>
          <p:nvPr>
            <p:ph idx="1"/>
          </p:nvPr>
        </p:nvSpPr>
        <p:spPr>
          <a:xfrm>
            <a:off x="4651379" y="1995954"/>
            <a:ext cx="4222528" cy="4305322"/>
          </a:xfrm>
        </p:spPr>
        <p:txBody>
          <a:bodyPr>
            <a:normAutofit/>
          </a:bodyPr>
          <a:lstStyle/>
          <a:p>
            <a:pPr marL="0" indent="0" algn="ctr">
              <a:buNone/>
            </a:pPr>
            <a:r>
              <a:rPr lang="en-US" sz="2800" dirty="0"/>
              <a:t>Usually our love will be shown in our day-to-day interactions one with another. All important will be our ability to recognize someone’s need and then to respond. </a:t>
            </a:r>
            <a:r>
              <a:rPr lang="en-US" sz="2800" dirty="0" smtClean="0"/>
              <a:t/>
            </a:r>
            <a:br>
              <a:rPr lang="en-US" sz="2800" dirty="0" smtClean="0"/>
            </a:br>
            <a:r>
              <a:rPr lang="en-US" sz="1400" dirty="0" smtClean="0"/>
              <a:t>(</a:t>
            </a:r>
            <a:r>
              <a:rPr lang="en-US" sz="1400" dirty="0"/>
              <a:t>President Monson)</a:t>
            </a:r>
          </a:p>
          <a:p>
            <a:endParaRPr lang="en-US" sz="1400" dirty="0"/>
          </a:p>
        </p:txBody>
      </p:sp>
      <p:pic>
        <p:nvPicPr>
          <p:cNvPr id="4" name="Picture 3"/>
          <p:cNvPicPr>
            <a:picLocks noChangeAspect="1"/>
          </p:cNvPicPr>
          <p:nvPr/>
        </p:nvPicPr>
        <p:blipFill rotWithShape="1">
          <a:blip r:embed="rId2"/>
          <a:srcRect t="10630"/>
          <a:stretch/>
        </p:blipFill>
        <p:spPr>
          <a:xfrm>
            <a:off x="370505" y="1616558"/>
            <a:ext cx="3784600" cy="50734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717648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Love at home</a:t>
            </a:r>
            <a:endParaRPr lang="en-US" dirty="0"/>
          </a:p>
        </p:txBody>
      </p:sp>
      <p:sp>
        <p:nvSpPr>
          <p:cNvPr id="3" name="Content Placeholder 2"/>
          <p:cNvSpPr>
            <a:spLocks noGrp="1"/>
          </p:cNvSpPr>
          <p:nvPr>
            <p:ph idx="1"/>
          </p:nvPr>
        </p:nvSpPr>
        <p:spPr>
          <a:xfrm>
            <a:off x="313391" y="1567072"/>
            <a:ext cx="8560516" cy="4981638"/>
          </a:xfrm>
        </p:spPr>
        <p:txBody>
          <a:bodyPr>
            <a:normAutofit lnSpcReduction="10000"/>
          </a:bodyPr>
          <a:lstStyle/>
          <a:p>
            <a:pPr marL="0" indent="0">
              <a:buNone/>
            </a:pPr>
            <a:r>
              <a:rPr lang="en-US" dirty="0" smtClean="0"/>
              <a:t>Some </a:t>
            </a:r>
            <a:r>
              <a:rPr lang="en-US" dirty="0"/>
              <a:t>of our greatest opportunities to demonstrate our love will be within the walls of our own homes. </a:t>
            </a:r>
            <a:endParaRPr lang="en-US" dirty="0" smtClean="0"/>
          </a:p>
          <a:p>
            <a:pPr marL="0" indent="0">
              <a:buNone/>
            </a:pPr>
            <a:r>
              <a:rPr lang="en-US" dirty="0" smtClean="0"/>
              <a:t>Love </a:t>
            </a:r>
            <a:r>
              <a:rPr lang="en-US" dirty="0"/>
              <a:t>should be the very heart of family life, and yet sometimes it is not. There can be too much impatience, too much arguing, too many fights, too many tears. </a:t>
            </a:r>
            <a:endParaRPr lang="en-US" dirty="0" smtClean="0"/>
          </a:p>
          <a:p>
            <a:pPr marL="0" indent="0">
              <a:buNone/>
            </a:pPr>
            <a:r>
              <a:rPr lang="en-US" dirty="0" smtClean="0"/>
              <a:t>President </a:t>
            </a:r>
            <a:r>
              <a:rPr lang="en-US" dirty="0"/>
              <a:t>Gordon B. </a:t>
            </a:r>
            <a:r>
              <a:rPr lang="en-US" dirty="0" smtClean="0"/>
              <a:t>Hinckley said: </a:t>
            </a:r>
            <a:r>
              <a:rPr lang="en-US" dirty="0"/>
              <a:t>“Why is it that the [ones] we love [most] become so frequently the targets of our harsh words? Why is it that [we] sometimes speak as if with daggers that cut to the quick?</a:t>
            </a:r>
            <a:r>
              <a:rPr lang="en-US" dirty="0" smtClean="0"/>
              <a:t>” </a:t>
            </a:r>
            <a:r>
              <a:rPr lang="en-US" dirty="0"/>
              <a:t>The answers to these questions may be different for each of us, and yet the bottom line is that the reasons do not matter</a:t>
            </a:r>
            <a:r>
              <a:rPr lang="en-US" b="1" dirty="0"/>
              <a:t>. If we would keep the commandment to love one another, we must treat each other with kindness and respect.</a:t>
            </a:r>
          </a:p>
        </p:txBody>
      </p:sp>
    </p:spTree>
    <p:extLst>
      <p:ext uri="{BB962C8B-B14F-4D97-AF65-F5344CB8AC3E}">
        <p14:creationId xmlns:p14="http://schemas.microsoft.com/office/powerpoint/2010/main" val="2096163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I have felt the most love from someone when...</a:t>
            </a:r>
            <a:endParaRPr lang="en-US" sz="3200" dirty="0"/>
          </a:p>
        </p:txBody>
      </p:sp>
      <p:sp>
        <p:nvSpPr>
          <p:cNvPr id="3" name="Content Placeholder 2"/>
          <p:cNvSpPr>
            <a:spLocks noGrp="1"/>
          </p:cNvSpPr>
          <p:nvPr>
            <p:ph idx="1"/>
          </p:nvPr>
        </p:nvSpPr>
        <p:spPr>
          <a:xfrm>
            <a:off x="329885" y="1649550"/>
            <a:ext cx="8560516" cy="4476614"/>
          </a:xfrm>
        </p:spPr>
        <p:txBody>
          <a:bodyPr/>
          <a:lstStyle/>
          <a:p>
            <a:r>
              <a:rPr lang="en-US" dirty="0"/>
              <a:t>On a few slips of paper, write “I have felt the most love from someone when ___________.” Hand these slips of paper to each of the young women before class begins, and ask her to think of how she would fill in the blank. Invite the young women to share their thoughts to begin the lesson.</a:t>
            </a:r>
          </a:p>
        </p:txBody>
      </p:sp>
      <p:pic>
        <p:nvPicPr>
          <p:cNvPr id="4" name="Picture 3"/>
          <p:cNvPicPr>
            <a:picLocks noChangeAspect="1"/>
          </p:cNvPicPr>
          <p:nvPr/>
        </p:nvPicPr>
        <p:blipFill rotWithShape="1">
          <a:blip r:embed="rId2"/>
          <a:srcRect b="8118"/>
          <a:stretch/>
        </p:blipFill>
        <p:spPr>
          <a:xfrm>
            <a:off x="2550422" y="3859945"/>
            <a:ext cx="4126391" cy="2843562"/>
          </a:xfrm>
          <a:prstGeom prst="rect">
            <a:avLst/>
          </a:prstGeom>
          <a:ln>
            <a:noFill/>
          </a:ln>
          <a:effectLst>
            <a:softEdge rad="112500"/>
          </a:effectLst>
        </p:spPr>
      </p:pic>
    </p:spTree>
    <p:extLst>
      <p:ext uri="{BB962C8B-B14F-4D97-AF65-F5344CB8AC3E}">
        <p14:creationId xmlns:p14="http://schemas.microsoft.com/office/powerpoint/2010/main" val="255600680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Compassionate &amp; encouraging</a:t>
            </a:r>
            <a:endParaRPr lang="en-US" sz="4400" dirty="0"/>
          </a:p>
        </p:txBody>
      </p:sp>
      <p:sp>
        <p:nvSpPr>
          <p:cNvPr id="3" name="Content Placeholder 2"/>
          <p:cNvSpPr>
            <a:spLocks noGrp="1"/>
          </p:cNvSpPr>
          <p:nvPr>
            <p:ph idx="1"/>
          </p:nvPr>
        </p:nvSpPr>
        <p:spPr>
          <a:xfrm>
            <a:off x="263908" y="1649550"/>
            <a:ext cx="8593504" cy="2507313"/>
          </a:xfrm>
        </p:spPr>
        <p:txBody>
          <a:bodyPr/>
          <a:lstStyle/>
          <a:p>
            <a:pPr marL="0" indent="0">
              <a:buNone/>
            </a:pPr>
            <a:r>
              <a:rPr lang="en-US" dirty="0"/>
              <a:t>I would hope that we would strive always to be considerate and to be sensitive to the thoughts and feelings and circumstances of those around us. Let us not demean or belittle. Rather, let us be compassionate and encouraging. We must be careful that we do not destroy another person’s confidence through careless words or actions</a:t>
            </a:r>
            <a:r>
              <a:rPr lang="en-US" dirty="0" smtClean="0"/>
              <a:t>. </a:t>
            </a:r>
            <a:r>
              <a:rPr lang="en-US" sz="1400" dirty="0" smtClean="0"/>
              <a:t>(</a:t>
            </a:r>
            <a:r>
              <a:rPr lang="en-US" sz="1400" dirty="0"/>
              <a:t>P</a:t>
            </a:r>
            <a:r>
              <a:rPr lang="en-US" sz="1400" dirty="0" smtClean="0"/>
              <a:t>resident Monson)</a:t>
            </a:r>
            <a:endParaRPr lang="en-US" sz="1400" dirty="0"/>
          </a:p>
          <a:p>
            <a:endParaRPr lang="en-US" dirty="0"/>
          </a:p>
        </p:txBody>
      </p:sp>
      <p:pic>
        <p:nvPicPr>
          <p:cNvPr id="4" name="Picture 3"/>
          <p:cNvPicPr>
            <a:picLocks noChangeAspect="1"/>
          </p:cNvPicPr>
          <p:nvPr/>
        </p:nvPicPr>
        <p:blipFill rotWithShape="1">
          <a:blip r:embed="rId2"/>
          <a:srcRect t="9484" r="6614"/>
          <a:stretch/>
        </p:blipFill>
        <p:spPr>
          <a:xfrm>
            <a:off x="3781418" y="3668112"/>
            <a:ext cx="4746476" cy="3062453"/>
          </a:xfrm>
          <a:prstGeom prst="rect">
            <a:avLst/>
          </a:prstGeom>
          <a:ln>
            <a:noFill/>
          </a:ln>
          <a:effectLst>
            <a:softEdge rad="112500"/>
          </a:effectLst>
        </p:spPr>
      </p:pic>
    </p:spTree>
    <p:extLst>
      <p:ext uri="{BB962C8B-B14F-4D97-AF65-F5344CB8AC3E}">
        <p14:creationId xmlns:p14="http://schemas.microsoft.com/office/powerpoint/2010/main" val="1070522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95804" y="1319639"/>
            <a:ext cx="5393620" cy="1015663"/>
          </a:xfrm>
          <a:prstGeom prst="rect">
            <a:avLst/>
          </a:prstGeom>
          <a:noFill/>
        </p:spPr>
        <p:txBody>
          <a:bodyPr wrap="square" rtlCol="0">
            <a:spAutoFit/>
          </a:bodyPr>
          <a:lstStyle/>
          <a:p>
            <a:pPr algn="ctr"/>
            <a:r>
              <a:rPr lang="en-US" sz="6000" dirty="0" smtClean="0">
                <a:latin typeface="Abadi MT Condensed Extra Bold"/>
                <a:cs typeface="Abadi MT Condensed Extra Bold"/>
              </a:rPr>
              <a:t>Bullying: Stop It</a:t>
            </a:r>
            <a:endParaRPr lang="en-US" sz="6000" dirty="0">
              <a:latin typeface="Abadi MT Condensed Extra Bold"/>
              <a:cs typeface="Abadi MT Condensed Extra Bold"/>
            </a:endParaRPr>
          </a:p>
        </p:txBody>
      </p:sp>
    </p:spTree>
    <p:extLst>
      <p:ext uri="{BB962C8B-B14F-4D97-AF65-F5344CB8AC3E}">
        <p14:creationId xmlns:p14="http://schemas.microsoft.com/office/powerpoint/2010/main" val="23452179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Forgiveness is love</a:t>
            </a:r>
            <a:endParaRPr lang="en-US" dirty="0"/>
          </a:p>
        </p:txBody>
      </p:sp>
      <p:sp>
        <p:nvSpPr>
          <p:cNvPr id="3" name="Content Placeholder 2"/>
          <p:cNvSpPr>
            <a:spLocks noGrp="1"/>
          </p:cNvSpPr>
          <p:nvPr>
            <p:ph idx="1"/>
          </p:nvPr>
        </p:nvSpPr>
        <p:spPr>
          <a:xfrm>
            <a:off x="4370976" y="1630855"/>
            <a:ext cx="4535919" cy="5033323"/>
          </a:xfrm>
        </p:spPr>
        <p:txBody>
          <a:bodyPr>
            <a:normAutofit/>
          </a:bodyPr>
          <a:lstStyle/>
          <a:p>
            <a:pPr marL="0" indent="0" algn="ctr">
              <a:buNone/>
            </a:pPr>
            <a:r>
              <a:rPr lang="en-US" dirty="0" smtClean="0"/>
              <a:t/>
            </a:r>
            <a:br>
              <a:rPr lang="en-US" dirty="0" smtClean="0"/>
            </a:br>
            <a:r>
              <a:rPr lang="en-US" dirty="0" smtClean="0"/>
              <a:t>Forgiveness </a:t>
            </a:r>
            <a:r>
              <a:rPr lang="en-US" dirty="0"/>
              <a:t>should go hand in hand with love. In our families, as well as with our friends, there can be hurt feelings and disagreements. Again, it doesn’t really matter how small the issue was. It cannot and should not be left to canker, to fester, and ultimately to destroy. Blame keeps wounds open. Only forgiveness heals.</a:t>
            </a:r>
          </a:p>
        </p:txBody>
      </p:sp>
      <p:pic>
        <p:nvPicPr>
          <p:cNvPr id="4" name="Picture 3"/>
          <p:cNvPicPr>
            <a:picLocks noChangeAspect="1"/>
          </p:cNvPicPr>
          <p:nvPr/>
        </p:nvPicPr>
        <p:blipFill rotWithShape="1">
          <a:blip r:embed="rId2"/>
          <a:srcRect t="9995"/>
          <a:stretch/>
        </p:blipFill>
        <p:spPr>
          <a:xfrm>
            <a:off x="247414" y="1630855"/>
            <a:ext cx="3784600" cy="51094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039898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Express love to all</a:t>
            </a:r>
            <a:endParaRPr lang="en-US" dirty="0"/>
          </a:p>
        </p:txBody>
      </p:sp>
      <p:sp>
        <p:nvSpPr>
          <p:cNvPr id="3" name="Content Placeholder 2"/>
          <p:cNvSpPr>
            <a:spLocks noGrp="1"/>
          </p:cNvSpPr>
          <p:nvPr>
            <p:ph idx="1"/>
          </p:nvPr>
        </p:nvSpPr>
        <p:spPr>
          <a:xfrm>
            <a:off x="5182353" y="1856808"/>
            <a:ext cx="3691554" cy="4552754"/>
          </a:xfrm>
        </p:spPr>
        <p:txBody>
          <a:bodyPr>
            <a:normAutofit lnSpcReduction="10000"/>
          </a:bodyPr>
          <a:lstStyle/>
          <a:p>
            <a:pPr marL="0" indent="0" algn="ctr">
              <a:buNone/>
            </a:pPr>
            <a:r>
              <a:rPr lang="en-US" dirty="0"/>
              <a:t>May we begin now, this very day, to express love to all of God’s children, whether they be our family members, our friends, mere acquaintances, or total strangers. As we arise each morning, let us determine to respond with love and kindness to whatever might come </a:t>
            </a:r>
            <a:r>
              <a:rPr lang="en-US" dirty="0" smtClean="0"/>
              <a:t/>
            </a:r>
            <a:br>
              <a:rPr lang="en-US" dirty="0" smtClean="0"/>
            </a:br>
            <a:r>
              <a:rPr lang="en-US" dirty="0" smtClean="0"/>
              <a:t>our </a:t>
            </a:r>
            <a:r>
              <a:rPr lang="en-US" dirty="0"/>
              <a:t>way</a:t>
            </a:r>
            <a:r>
              <a:rPr lang="en-US" dirty="0" smtClean="0"/>
              <a:t>. </a:t>
            </a:r>
            <a:br>
              <a:rPr lang="en-US" dirty="0" smtClean="0"/>
            </a:br>
            <a:r>
              <a:rPr lang="en-US" sz="1400" dirty="0" smtClean="0"/>
              <a:t>(President Monson)</a:t>
            </a:r>
            <a:endParaRPr lang="en-US" sz="1400" dirty="0"/>
          </a:p>
        </p:txBody>
      </p:sp>
      <p:pic>
        <p:nvPicPr>
          <p:cNvPr id="4" name="Picture 3"/>
          <p:cNvPicPr>
            <a:picLocks noChangeAspect="1"/>
          </p:cNvPicPr>
          <p:nvPr/>
        </p:nvPicPr>
        <p:blipFill rotWithShape="1">
          <a:blip r:embed="rId2"/>
          <a:srcRect l="24819" t="3657" r="4497"/>
          <a:stretch/>
        </p:blipFill>
        <p:spPr>
          <a:xfrm>
            <a:off x="280402" y="1856808"/>
            <a:ext cx="4901951" cy="4552754"/>
          </a:xfrm>
          <a:prstGeom prst="rect">
            <a:avLst/>
          </a:prstGeom>
          <a:ln>
            <a:noFill/>
          </a:ln>
          <a:effectLst>
            <a:softEdge rad="112500"/>
          </a:effectLst>
        </p:spPr>
      </p:pic>
    </p:spTree>
    <p:extLst>
      <p:ext uri="{BB962C8B-B14F-4D97-AF65-F5344CB8AC3E}">
        <p14:creationId xmlns:p14="http://schemas.microsoft.com/office/powerpoint/2010/main" val="19147831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Pure love of </a:t>
            </a:r>
            <a:r>
              <a:rPr lang="en-US" dirty="0" err="1" smtClean="0"/>
              <a:t>christ</a:t>
            </a:r>
            <a:endParaRPr lang="en-US" dirty="0"/>
          </a:p>
        </p:txBody>
      </p:sp>
      <p:sp>
        <p:nvSpPr>
          <p:cNvPr id="3" name="Content Placeholder 2"/>
          <p:cNvSpPr>
            <a:spLocks noGrp="1"/>
          </p:cNvSpPr>
          <p:nvPr>
            <p:ph idx="1"/>
          </p:nvPr>
        </p:nvSpPr>
        <p:spPr>
          <a:xfrm>
            <a:off x="5525574" y="2078431"/>
            <a:ext cx="3381321" cy="4536259"/>
          </a:xfrm>
        </p:spPr>
        <p:txBody>
          <a:bodyPr>
            <a:normAutofit/>
          </a:bodyPr>
          <a:lstStyle/>
          <a:p>
            <a:pPr marL="0" indent="0" algn="ctr">
              <a:buNone/>
            </a:pPr>
            <a:r>
              <a:rPr lang="en-US" dirty="0"/>
              <a:t>The more we allow the love of God to govern our minds and emotions—the more we allow our love for our Heavenly Father to swell within our hearts—the easier it is to love others with the pure love of Christ</a:t>
            </a:r>
            <a:r>
              <a:rPr lang="en-US" dirty="0" smtClean="0"/>
              <a:t>. </a:t>
            </a:r>
            <a:r>
              <a:rPr lang="en-US" sz="1400" dirty="0" smtClean="0"/>
              <a:t>(President </a:t>
            </a:r>
            <a:r>
              <a:rPr lang="en-US" sz="1400" dirty="0" err="1" smtClean="0"/>
              <a:t>Uchtdorf</a:t>
            </a:r>
            <a:r>
              <a:rPr lang="en-US" sz="1400" dirty="0" smtClean="0"/>
              <a:t>)</a:t>
            </a:r>
            <a:endParaRPr lang="en-US" sz="1400" dirty="0"/>
          </a:p>
        </p:txBody>
      </p:sp>
      <p:pic>
        <p:nvPicPr>
          <p:cNvPr id="4" name="Picture 3"/>
          <p:cNvPicPr>
            <a:picLocks noChangeAspect="1"/>
          </p:cNvPicPr>
          <p:nvPr/>
        </p:nvPicPr>
        <p:blipFill rotWithShape="1">
          <a:blip r:embed="rId2"/>
          <a:srcRect l="13785" r="13214" b="8591"/>
          <a:stretch/>
        </p:blipFill>
        <p:spPr>
          <a:xfrm>
            <a:off x="379368" y="1905666"/>
            <a:ext cx="5014252" cy="4709025"/>
          </a:xfrm>
          <a:prstGeom prst="rect">
            <a:avLst/>
          </a:prstGeom>
          <a:ln>
            <a:noFill/>
          </a:ln>
          <a:effectLst>
            <a:softEdge rad="112500"/>
          </a:effectLst>
        </p:spPr>
      </p:pic>
    </p:spTree>
    <p:extLst>
      <p:ext uri="{BB962C8B-B14F-4D97-AF65-F5344CB8AC3E}">
        <p14:creationId xmlns:p14="http://schemas.microsoft.com/office/powerpoint/2010/main" val="36196627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Opportunities to love</a:t>
            </a:r>
            <a:endParaRPr lang="en-US" sz="4400" dirty="0"/>
          </a:p>
        </p:txBody>
      </p:sp>
      <p:sp>
        <p:nvSpPr>
          <p:cNvPr id="3" name="Content Placeholder 2"/>
          <p:cNvSpPr>
            <a:spLocks noGrp="1"/>
          </p:cNvSpPr>
          <p:nvPr>
            <p:ph idx="1"/>
          </p:nvPr>
        </p:nvSpPr>
        <p:spPr>
          <a:xfrm>
            <a:off x="164942" y="1828800"/>
            <a:ext cx="8824423" cy="4868369"/>
          </a:xfrm>
        </p:spPr>
        <p:txBody>
          <a:bodyPr>
            <a:normAutofit/>
          </a:bodyPr>
          <a:lstStyle/>
          <a:p>
            <a:pPr algn="ctr"/>
            <a:r>
              <a:rPr lang="en-US" dirty="0" smtClean="0"/>
              <a:t>Read: </a:t>
            </a:r>
            <a:r>
              <a:rPr lang="en-US" dirty="0" err="1" smtClean="0"/>
              <a:t>Mosiah</a:t>
            </a:r>
            <a:r>
              <a:rPr lang="en-US" dirty="0" smtClean="0"/>
              <a:t> 4:16, 3 Nephi 12:44, Leviticus 19:18</a:t>
            </a:r>
          </a:p>
          <a:p>
            <a:r>
              <a:rPr lang="en-US" dirty="0" smtClean="0"/>
              <a:t>What </a:t>
            </a:r>
            <a:r>
              <a:rPr lang="en-US" dirty="0"/>
              <a:t>opportunities do </a:t>
            </a:r>
            <a:r>
              <a:rPr lang="en-US" dirty="0" smtClean="0"/>
              <a:t>we </a:t>
            </a:r>
            <a:r>
              <a:rPr lang="en-US" dirty="0"/>
              <a:t>have to follow these commandments at home, at school, and in the community? </a:t>
            </a:r>
            <a:endParaRPr lang="en-US" dirty="0" smtClean="0"/>
          </a:p>
          <a:p>
            <a:r>
              <a:rPr lang="en-US" dirty="0" smtClean="0"/>
              <a:t>What </a:t>
            </a:r>
            <a:r>
              <a:rPr lang="en-US" dirty="0"/>
              <a:t>obstacles might keep us from obeying these commandments? </a:t>
            </a:r>
            <a:endParaRPr lang="en-US" dirty="0" smtClean="0"/>
          </a:p>
          <a:p>
            <a:r>
              <a:rPr lang="en-US" dirty="0" smtClean="0"/>
              <a:t>How </a:t>
            </a:r>
            <a:r>
              <a:rPr lang="en-US" dirty="0"/>
              <a:t>can we overcome these obstacles? </a:t>
            </a:r>
            <a:endParaRPr lang="en-US" dirty="0" smtClean="0"/>
          </a:p>
          <a:p>
            <a:r>
              <a:rPr lang="en-US" dirty="0"/>
              <a:t>W</a:t>
            </a:r>
            <a:r>
              <a:rPr lang="en-US" dirty="0" smtClean="0"/>
              <a:t>atch </a:t>
            </a:r>
            <a:r>
              <a:rPr lang="en-US" dirty="0"/>
              <a:t>“Bullying—Stop It” and discuss what </a:t>
            </a:r>
            <a:r>
              <a:rPr lang="en-US" dirty="0" smtClean="0"/>
              <a:t>we </a:t>
            </a:r>
            <a:r>
              <a:rPr lang="en-US" dirty="0"/>
              <a:t>can do to live these commandments when </a:t>
            </a:r>
            <a:r>
              <a:rPr lang="en-US" dirty="0" smtClean="0"/>
              <a:t>we </a:t>
            </a:r>
            <a:r>
              <a:rPr lang="en-US" dirty="0"/>
              <a:t>face similar situations.</a:t>
            </a:r>
          </a:p>
        </p:txBody>
      </p:sp>
    </p:spTree>
    <p:extLst>
      <p:ext uri="{BB962C8B-B14F-4D97-AF65-F5344CB8AC3E}">
        <p14:creationId xmlns:p14="http://schemas.microsoft.com/office/powerpoint/2010/main" val="2616688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 us be known...</a:t>
            </a:r>
            <a:endParaRPr lang="en-US" dirty="0"/>
          </a:p>
        </p:txBody>
      </p:sp>
      <p:sp>
        <p:nvSpPr>
          <p:cNvPr id="3" name="Content Placeholder 2"/>
          <p:cNvSpPr>
            <a:spLocks noGrp="1"/>
          </p:cNvSpPr>
          <p:nvPr>
            <p:ph idx="1"/>
          </p:nvPr>
        </p:nvSpPr>
        <p:spPr>
          <a:xfrm>
            <a:off x="0" y="1484594"/>
            <a:ext cx="9144000" cy="5196079"/>
          </a:xfrm>
        </p:spPr>
        <p:txBody>
          <a:bodyPr>
            <a:normAutofit fontScale="92500" lnSpcReduction="20000"/>
          </a:bodyPr>
          <a:lstStyle/>
          <a:p>
            <a:r>
              <a:rPr lang="en-US" dirty="0"/>
              <a:t>Brothers and sisters, there is enough heartache and sorrow in this life without our adding to it through our own stubbornness, bitterness, and resentment.</a:t>
            </a:r>
          </a:p>
          <a:p>
            <a:r>
              <a:rPr lang="en-US" dirty="0"/>
              <a:t>We are not </a:t>
            </a:r>
            <a:r>
              <a:rPr lang="en-US" dirty="0" smtClean="0"/>
              <a:t>perfect. The </a:t>
            </a:r>
            <a:r>
              <a:rPr lang="en-US" dirty="0"/>
              <a:t>people around us are not perfect</a:t>
            </a:r>
            <a:r>
              <a:rPr lang="en-US" dirty="0" smtClean="0"/>
              <a:t>. </a:t>
            </a:r>
            <a:r>
              <a:rPr lang="en-US" dirty="0"/>
              <a:t>People do things that annoy, disappoint, and anger. In this mortal life it will always be that way.</a:t>
            </a:r>
          </a:p>
          <a:p>
            <a:r>
              <a:rPr lang="en-US" dirty="0" smtClean="0"/>
              <a:t>Part </a:t>
            </a:r>
            <a:r>
              <a:rPr lang="en-US" dirty="0"/>
              <a:t>of the purpose of mortality is to learn how to let go of such things. That is the Lord’s way.</a:t>
            </a:r>
          </a:p>
          <a:p>
            <a:r>
              <a:rPr lang="en-US" dirty="0" smtClean="0"/>
              <a:t>Lay </a:t>
            </a:r>
            <a:r>
              <a:rPr lang="en-US" dirty="0"/>
              <a:t>your burden at the Savior’s feet. Let go of judgment. Allow Christ’s Atonement to change and heal your heart. Love one another. Forgive one another.</a:t>
            </a:r>
          </a:p>
          <a:p>
            <a:r>
              <a:rPr lang="en-US" dirty="0" smtClean="0"/>
              <a:t>As </a:t>
            </a:r>
            <a:r>
              <a:rPr lang="en-US" dirty="0"/>
              <a:t>members of The Church of Jesus Christ of Latter-day Saints, wherever we may be, let us be known as a people who “have love one to another.</a:t>
            </a:r>
            <a:r>
              <a:rPr lang="en-US" dirty="0" smtClean="0"/>
              <a:t>”</a:t>
            </a:r>
            <a:r>
              <a:rPr lang="en-US" dirty="0"/>
              <a:t> </a:t>
            </a:r>
            <a:r>
              <a:rPr lang="en-US" sz="1500" dirty="0" smtClean="0"/>
              <a:t>(President </a:t>
            </a:r>
            <a:r>
              <a:rPr lang="en-US" sz="1500" dirty="0" err="1" smtClean="0"/>
              <a:t>Uchdorf</a:t>
            </a:r>
            <a:r>
              <a:rPr lang="en-US" sz="1500" dirty="0" smtClean="0"/>
              <a:t>)</a:t>
            </a:r>
            <a:endParaRPr lang="en-US" sz="1500" dirty="0"/>
          </a:p>
        </p:txBody>
      </p:sp>
    </p:spTree>
    <p:extLst>
      <p:ext uri="{BB962C8B-B14F-4D97-AF65-F5344CB8AC3E}">
        <p14:creationId xmlns:p14="http://schemas.microsoft.com/office/powerpoint/2010/main" val="18773774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IMG-8954.JPG"/>
          <p:cNvPicPr>
            <a:picLocks noChangeAspect="1"/>
          </p:cNvPicPr>
          <p:nvPr/>
        </p:nvPicPr>
        <p:blipFill rotWithShape="1">
          <a:blip r:embed="rId2">
            <a:extLst>
              <a:ext uri="{28A0092B-C50C-407E-A947-70E740481C1C}">
                <a14:useLocalDpi xmlns:a14="http://schemas.microsoft.com/office/drawing/2010/main" val="0"/>
              </a:ext>
            </a:extLst>
          </a:blip>
          <a:srcRect l="2895" t="11567" r="4450" b="24330"/>
          <a:stretch/>
        </p:blipFill>
        <p:spPr>
          <a:xfrm>
            <a:off x="1863849" y="360476"/>
            <a:ext cx="5063734" cy="62184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055881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8955.JPG"/>
          <p:cNvPicPr>
            <a:picLocks noChangeAspect="1"/>
          </p:cNvPicPr>
          <p:nvPr/>
        </p:nvPicPr>
        <p:blipFill rotWithShape="1">
          <a:blip r:embed="rId2">
            <a:extLst>
              <a:ext uri="{28A0092B-C50C-407E-A947-70E740481C1C}">
                <a14:useLocalDpi xmlns:a14="http://schemas.microsoft.com/office/drawing/2010/main" val="0"/>
              </a:ext>
            </a:extLst>
          </a:blip>
          <a:srcRect l="7095" t="12284" r="6670" b="9661"/>
          <a:stretch/>
        </p:blipFill>
        <p:spPr>
          <a:xfrm>
            <a:off x="2556609" y="263930"/>
            <a:ext cx="4257193" cy="64284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372428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8956.JPG"/>
          <p:cNvPicPr>
            <a:picLocks noChangeAspect="1"/>
          </p:cNvPicPr>
          <p:nvPr/>
        </p:nvPicPr>
        <p:blipFill rotWithShape="1">
          <a:blip r:embed="rId2">
            <a:extLst>
              <a:ext uri="{28A0092B-C50C-407E-A947-70E740481C1C}">
                <a14:useLocalDpi xmlns:a14="http://schemas.microsoft.com/office/drawing/2010/main" val="0"/>
              </a:ext>
            </a:extLst>
          </a:blip>
          <a:srcRect l="11363" t="14192" r="8378" b="41070"/>
          <a:stretch/>
        </p:blipFill>
        <p:spPr>
          <a:xfrm>
            <a:off x="1693940" y="535051"/>
            <a:ext cx="5794448" cy="57332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43450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Pure Love of </a:t>
            </a:r>
            <a:r>
              <a:rPr lang="en-US" dirty="0" err="1" smtClean="0"/>
              <a:t>christ</a:t>
            </a:r>
            <a:endParaRPr lang="en-US" dirty="0"/>
          </a:p>
        </p:txBody>
      </p:sp>
      <p:sp>
        <p:nvSpPr>
          <p:cNvPr id="3" name="Content Placeholder 2"/>
          <p:cNvSpPr>
            <a:spLocks noGrp="1"/>
          </p:cNvSpPr>
          <p:nvPr>
            <p:ph idx="1"/>
          </p:nvPr>
        </p:nvSpPr>
        <p:spPr>
          <a:xfrm>
            <a:off x="779463" y="1567072"/>
            <a:ext cx="7583488" cy="4559091"/>
          </a:xfrm>
        </p:spPr>
        <p:txBody>
          <a:bodyPr/>
          <a:lstStyle/>
          <a:p>
            <a:r>
              <a:rPr lang="en-US" dirty="0"/>
              <a:t>The pure love of Christ, known as </a:t>
            </a:r>
            <a:r>
              <a:rPr lang="en-US" sz="3200" b="1" dirty="0"/>
              <a:t>charity</a:t>
            </a:r>
            <a:r>
              <a:rPr lang="en-US" dirty="0"/>
              <a:t>, is the highest, noblest, and strongest kind of love and the most joyous to the soul (see 1 Nephi 11:23).</a:t>
            </a:r>
          </a:p>
        </p:txBody>
      </p:sp>
      <p:pic>
        <p:nvPicPr>
          <p:cNvPr id="4" name="Picture 3"/>
          <p:cNvPicPr>
            <a:picLocks noChangeAspect="1"/>
          </p:cNvPicPr>
          <p:nvPr/>
        </p:nvPicPr>
        <p:blipFill>
          <a:blip r:embed="rId2"/>
          <a:stretch>
            <a:fillRect/>
          </a:stretch>
        </p:blipFill>
        <p:spPr>
          <a:xfrm>
            <a:off x="1262785" y="3324581"/>
            <a:ext cx="6736928" cy="33684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9538085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V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654" y="144829"/>
            <a:ext cx="4387471" cy="65812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01374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charity</a:t>
            </a:r>
            <a:endParaRPr lang="en-US" dirty="0"/>
          </a:p>
        </p:txBody>
      </p:sp>
      <p:sp>
        <p:nvSpPr>
          <p:cNvPr id="3" name="Content Placeholder 2"/>
          <p:cNvSpPr>
            <a:spLocks noGrp="1"/>
          </p:cNvSpPr>
          <p:nvPr>
            <p:ph idx="1"/>
          </p:nvPr>
        </p:nvSpPr>
        <p:spPr>
          <a:xfrm>
            <a:off x="230920" y="1550576"/>
            <a:ext cx="8725458" cy="5064116"/>
          </a:xfrm>
        </p:spPr>
        <p:txBody>
          <a:bodyPr>
            <a:normAutofit fontScale="85000" lnSpcReduction="20000"/>
          </a:bodyPr>
          <a:lstStyle/>
          <a:p>
            <a:pPr marL="0" indent="0">
              <a:buNone/>
            </a:pPr>
            <a:r>
              <a:rPr lang="en-US" dirty="0" err="1" smtClean="0"/>
              <a:t>Moroni</a:t>
            </a:r>
            <a:r>
              <a:rPr lang="en-US" dirty="0" smtClean="0"/>
              <a:t> 7:45-48</a:t>
            </a:r>
            <a:r>
              <a:rPr lang="en-US" dirty="0"/>
              <a:t> </a:t>
            </a:r>
            <a:endParaRPr lang="en-US" dirty="0" smtClean="0"/>
          </a:p>
          <a:p>
            <a:pPr marL="0" indent="0">
              <a:buNone/>
            </a:pPr>
            <a:r>
              <a:rPr lang="en-US" dirty="0" smtClean="0"/>
              <a:t>45</a:t>
            </a:r>
            <a:r>
              <a:rPr lang="en-US" dirty="0"/>
              <a:t> And charity </a:t>
            </a:r>
            <a:r>
              <a:rPr lang="en-US" dirty="0" err="1"/>
              <a:t>suffereth</a:t>
            </a:r>
            <a:r>
              <a:rPr lang="en-US" dirty="0"/>
              <a:t> long, and is kind, and </a:t>
            </a:r>
            <a:r>
              <a:rPr lang="en-US" dirty="0" err="1"/>
              <a:t>envieth</a:t>
            </a:r>
            <a:r>
              <a:rPr lang="en-US" dirty="0"/>
              <a:t> not, and is not puffed up, </a:t>
            </a:r>
            <a:r>
              <a:rPr lang="en-US" dirty="0" err="1"/>
              <a:t>seeketh</a:t>
            </a:r>
            <a:r>
              <a:rPr lang="en-US" dirty="0"/>
              <a:t> not her own, is not easily provoked, </a:t>
            </a:r>
            <a:r>
              <a:rPr lang="en-US" dirty="0" err="1"/>
              <a:t>thinketh</a:t>
            </a:r>
            <a:r>
              <a:rPr lang="en-US" dirty="0"/>
              <a:t> no evil, and </a:t>
            </a:r>
            <a:r>
              <a:rPr lang="en-US" dirty="0" err="1"/>
              <a:t>rejoiceth</a:t>
            </a:r>
            <a:r>
              <a:rPr lang="en-US" dirty="0"/>
              <a:t> not in iniquity but </a:t>
            </a:r>
            <a:r>
              <a:rPr lang="en-US" dirty="0" err="1"/>
              <a:t>rejoiceth</a:t>
            </a:r>
            <a:r>
              <a:rPr lang="en-US" dirty="0"/>
              <a:t> in the truth, </a:t>
            </a:r>
            <a:r>
              <a:rPr lang="en-US" dirty="0" err="1"/>
              <a:t>beareth</a:t>
            </a:r>
            <a:r>
              <a:rPr lang="en-US" dirty="0"/>
              <a:t> all things, believeth all things, </a:t>
            </a:r>
            <a:r>
              <a:rPr lang="en-US" dirty="0" err="1"/>
              <a:t>hopeth</a:t>
            </a:r>
            <a:r>
              <a:rPr lang="en-US" dirty="0"/>
              <a:t> all things, </a:t>
            </a:r>
            <a:r>
              <a:rPr lang="en-US" dirty="0" err="1"/>
              <a:t>endureth</a:t>
            </a:r>
            <a:r>
              <a:rPr lang="en-US" dirty="0"/>
              <a:t> all things.</a:t>
            </a:r>
          </a:p>
          <a:p>
            <a:pPr marL="0" indent="0">
              <a:buNone/>
            </a:pPr>
            <a:r>
              <a:rPr lang="en-US" dirty="0"/>
              <a:t> 46 Wherefore, my beloved brethren, if ye have not charity, ye are nothing, for charity never </a:t>
            </a:r>
            <a:r>
              <a:rPr lang="en-US" dirty="0" err="1"/>
              <a:t>faileth</a:t>
            </a:r>
            <a:r>
              <a:rPr lang="en-US" dirty="0"/>
              <a:t>. Wherefore, cleave unto charity, which is the greatest of all, for all things must fail—</a:t>
            </a:r>
          </a:p>
          <a:p>
            <a:pPr marL="0" indent="0">
              <a:buNone/>
            </a:pPr>
            <a:r>
              <a:rPr lang="en-US" dirty="0"/>
              <a:t> 47 But charity is the pure love of Christ, and it </a:t>
            </a:r>
            <a:r>
              <a:rPr lang="en-US" dirty="0" err="1"/>
              <a:t>endureth</a:t>
            </a:r>
            <a:r>
              <a:rPr lang="en-US" dirty="0"/>
              <a:t> forever; and whoso is found possessed of it at the last day, it shall be well with him.</a:t>
            </a:r>
          </a:p>
          <a:p>
            <a:pPr marL="0" indent="0">
              <a:buNone/>
            </a:pPr>
            <a:r>
              <a:rPr lang="en-US" dirty="0"/>
              <a:t> 48 Wherefore, my beloved brethren, pray unto the Father with all the energy of heart, that ye may be filled with this love, which he hath bestowed upon all who are true followers of his Son, Jesus Christ; that ye may become the sons of God; that when he shall appear we shall be like him, for we shall see him as he is; that we may have this hope; that we may be purified even as he is pure. Amen.</a:t>
            </a:r>
          </a:p>
        </p:txBody>
      </p:sp>
    </p:spTree>
    <p:extLst>
      <p:ext uri="{BB962C8B-B14F-4D97-AF65-F5344CB8AC3E}">
        <p14:creationId xmlns:p14="http://schemas.microsoft.com/office/powerpoint/2010/main" val="11913696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perfect example</a:t>
            </a:r>
            <a:endParaRPr lang="en-US" dirty="0"/>
          </a:p>
        </p:txBody>
      </p:sp>
      <p:sp>
        <p:nvSpPr>
          <p:cNvPr id="3" name="Content Placeholder 2"/>
          <p:cNvSpPr>
            <a:spLocks noGrp="1"/>
          </p:cNvSpPr>
          <p:nvPr>
            <p:ph idx="1"/>
          </p:nvPr>
        </p:nvSpPr>
        <p:spPr>
          <a:xfrm>
            <a:off x="164942" y="1600063"/>
            <a:ext cx="8774941" cy="5047619"/>
          </a:xfrm>
        </p:spPr>
        <p:txBody>
          <a:bodyPr>
            <a:normAutofit/>
          </a:bodyPr>
          <a:lstStyle/>
          <a:p>
            <a:r>
              <a:rPr lang="en-US" dirty="0"/>
              <a:t>Jesus Christ is the perfect example of charity. In His mortal ministry, He “went about doing good,” showing tender compassion for the poor, afflicted, and distressed (see Matthew 4:23; Acts 10:38). </a:t>
            </a:r>
          </a:p>
          <a:p>
            <a:endParaRPr lang="en-US" dirty="0"/>
          </a:p>
          <a:p>
            <a:endParaRPr lang="en-US" dirty="0"/>
          </a:p>
          <a:p>
            <a:pPr algn="ct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smtClean="0"/>
          </a:p>
        </p:txBody>
      </p:sp>
      <p:pic>
        <p:nvPicPr>
          <p:cNvPr id="4" name="Picture 3"/>
          <p:cNvPicPr>
            <a:picLocks noChangeAspect="1"/>
          </p:cNvPicPr>
          <p:nvPr/>
        </p:nvPicPr>
        <p:blipFill>
          <a:blip r:embed="rId2"/>
          <a:stretch>
            <a:fillRect/>
          </a:stretch>
        </p:blipFill>
        <p:spPr>
          <a:xfrm>
            <a:off x="3150402" y="2930221"/>
            <a:ext cx="5212549" cy="3585498"/>
          </a:xfrm>
          <a:prstGeom prst="rect">
            <a:avLst/>
          </a:prstGeom>
        </p:spPr>
      </p:pic>
      <p:sp>
        <p:nvSpPr>
          <p:cNvPr id="5" name="TextBox 4"/>
          <p:cNvSpPr txBox="1"/>
          <p:nvPr/>
        </p:nvSpPr>
        <p:spPr>
          <a:xfrm>
            <a:off x="214426" y="3390679"/>
            <a:ext cx="2837011" cy="2308324"/>
          </a:xfrm>
          <a:prstGeom prst="rect">
            <a:avLst/>
          </a:prstGeom>
          <a:noFill/>
        </p:spPr>
        <p:txBody>
          <a:bodyPr wrap="square" rtlCol="0">
            <a:spAutoFit/>
          </a:bodyPr>
          <a:lstStyle/>
          <a:p>
            <a:pPr algn="ctr"/>
            <a:r>
              <a:rPr lang="en-US" sz="2400" dirty="0" smtClean="0">
                <a:solidFill>
                  <a:schemeClr val="bg2"/>
                </a:solidFill>
              </a:rPr>
              <a:t>Where would you find the Savior?</a:t>
            </a:r>
            <a:br>
              <a:rPr lang="en-US" sz="2400" dirty="0" smtClean="0">
                <a:solidFill>
                  <a:schemeClr val="bg2"/>
                </a:solidFill>
              </a:rPr>
            </a:br>
            <a:endParaRPr lang="en-US" sz="2400" dirty="0" smtClean="0">
              <a:solidFill>
                <a:schemeClr val="bg2"/>
              </a:solidFill>
            </a:endParaRPr>
          </a:p>
          <a:p>
            <a:pPr algn="ctr"/>
            <a:r>
              <a:rPr lang="en-US" sz="2400" dirty="0" smtClean="0">
                <a:solidFill>
                  <a:schemeClr val="bg2"/>
                </a:solidFill>
              </a:rPr>
              <a:t>How </a:t>
            </a:r>
            <a:r>
              <a:rPr lang="en-US" sz="2400" dirty="0">
                <a:solidFill>
                  <a:schemeClr val="bg2"/>
                </a:solidFill>
              </a:rPr>
              <a:t>has the Savior shown love to </a:t>
            </a:r>
            <a:r>
              <a:rPr lang="en-US" sz="2400" dirty="0" smtClean="0">
                <a:solidFill>
                  <a:schemeClr val="bg2"/>
                </a:solidFill>
              </a:rPr>
              <a:t>YOU personally</a:t>
            </a:r>
            <a:r>
              <a:rPr lang="en-US" sz="2400" dirty="0">
                <a:solidFill>
                  <a:schemeClr val="bg2"/>
                </a:solidFill>
              </a:rPr>
              <a:t>?</a:t>
            </a:r>
          </a:p>
        </p:txBody>
      </p:sp>
    </p:spTree>
    <p:extLst>
      <p:ext uri="{BB962C8B-B14F-4D97-AF65-F5344CB8AC3E}">
        <p14:creationId xmlns:p14="http://schemas.microsoft.com/office/powerpoint/2010/main" val="249569596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atonement</a:t>
            </a:r>
            <a:endParaRPr lang="en-US" dirty="0"/>
          </a:p>
        </p:txBody>
      </p:sp>
      <p:sp>
        <p:nvSpPr>
          <p:cNvPr id="3" name="Content Placeholder 2"/>
          <p:cNvSpPr>
            <a:spLocks noGrp="1"/>
          </p:cNvSpPr>
          <p:nvPr>
            <p:ph idx="1"/>
          </p:nvPr>
        </p:nvSpPr>
        <p:spPr>
          <a:xfrm>
            <a:off x="296896" y="1567072"/>
            <a:ext cx="8511033" cy="1385621"/>
          </a:xfrm>
        </p:spPr>
        <p:txBody>
          <a:bodyPr/>
          <a:lstStyle/>
          <a:p>
            <a:pPr marL="0" indent="0" algn="ctr">
              <a:buNone/>
            </a:pPr>
            <a:r>
              <a:rPr lang="en-US" dirty="0"/>
              <a:t>His crowning expression of charity was His infinite Atonement. He said, “Greater love hath no man than this, that a man lay down his life for his friends” (John 15:13).</a:t>
            </a:r>
          </a:p>
          <a:p>
            <a:endParaRPr lang="en-US" dirty="0"/>
          </a:p>
        </p:txBody>
      </p:sp>
      <p:pic>
        <p:nvPicPr>
          <p:cNvPr id="4" name="Picture 3"/>
          <p:cNvPicPr>
            <a:picLocks noChangeAspect="1"/>
          </p:cNvPicPr>
          <p:nvPr/>
        </p:nvPicPr>
        <p:blipFill rotWithShape="1">
          <a:blip r:embed="rId2"/>
          <a:srcRect t="4782" b="24985"/>
          <a:stretch/>
        </p:blipFill>
        <p:spPr>
          <a:xfrm>
            <a:off x="631014" y="2952693"/>
            <a:ext cx="7908386" cy="36972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1816232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atonement</a:t>
            </a:r>
            <a:endParaRPr lang="en-US" dirty="0"/>
          </a:p>
        </p:txBody>
      </p:sp>
      <p:sp>
        <p:nvSpPr>
          <p:cNvPr id="3" name="Content Placeholder 2"/>
          <p:cNvSpPr>
            <a:spLocks noGrp="1"/>
          </p:cNvSpPr>
          <p:nvPr>
            <p:ph idx="1"/>
          </p:nvPr>
        </p:nvSpPr>
        <p:spPr>
          <a:xfrm>
            <a:off x="4618390" y="1830998"/>
            <a:ext cx="4354482" cy="4875479"/>
          </a:xfrm>
        </p:spPr>
        <p:txBody>
          <a:bodyPr>
            <a:normAutofit/>
          </a:bodyPr>
          <a:lstStyle/>
          <a:p>
            <a:pPr marL="0" indent="0" algn="ctr">
              <a:buNone/>
            </a:pPr>
            <a:r>
              <a:rPr lang="en-US" dirty="0"/>
              <a:t>This was the greatest act of long-suffering, kindness, and selflessness that we will ever know. </a:t>
            </a:r>
            <a:r>
              <a:rPr lang="en-US" b="1" u="sng" dirty="0"/>
              <a:t>With an understanding of the Savior’s enduring love, you can exercise faith and repent of your sins, confident that He will forgive you and strengthen you in your efforts to live the gospel</a:t>
            </a:r>
            <a:r>
              <a:rPr lang="en-US" b="1" u="sng" dirty="0" smtClean="0"/>
              <a:t>. </a:t>
            </a:r>
            <a:r>
              <a:rPr lang="en-US" b="1" u="sng" dirty="0" smtClean="0"/>
              <a:t/>
            </a:r>
            <a:br>
              <a:rPr lang="en-US" b="1" u="sng" dirty="0" smtClean="0"/>
            </a:br>
            <a:r>
              <a:rPr lang="en-US" dirty="0" smtClean="0"/>
              <a:t>(</a:t>
            </a:r>
            <a:r>
              <a:rPr lang="en-US" dirty="0" smtClean="0"/>
              <a:t>True to the Faith)</a:t>
            </a:r>
            <a:endParaRPr lang="en-US" dirty="0"/>
          </a:p>
        </p:txBody>
      </p:sp>
      <p:pic>
        <p:nvPicPr>
          <p:cNvPr id="5" name="Picture 4"/>
          <p:cNvPicPr>
            <a:picLocks noChangeAspect="1"/>
          </p:cNvPicPr>
          <p:nvPr/>
        </p:nvPicPr>
        <p:blipFill rotWithShape="1">
          <a:blip r:embed="rId2"/>
          <a:srcRect t="14117"/>
          <a:stretch/>
        </p:blipFill>
        <p:spPr>
          <a:xfrm>
            <a:off x="478333" y="1682539"/>
            <a:ext cx="3873500" cy="48754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629382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Love one another</a:t>
            </a:r>
            <a:endParaRPr lang="en-US" dirty="0"/>
          </a:p>
        </p:txBody>
      </p:sp>
      <p:sp>
        <p:nvSpPr>
          <p:cNvPr id="3" name="Content Placeholder 2"/>
          <p:cNvSpPr>
            <a:spLocks noGrp="1"/>
          </p:cNvSpPr>
          <p:nvPr>
            <p:ph idx="1"/>
          </p:nvPr>
        </p:nvSpPr>
        <p:spPr>
          <a:xfrm>
            <a:off x="263908" y="1517584"/>
            <a:ext cx="8642987" cy="3200125"/>
          </a:xfrm>
        </p:spPr>
        <p:txBody>
          <a:bodyPr>
            <a:normAutofit/>
          </a:bodyPr>
          <a:lstStyle/>
          <a:p>
            <a:pPr marL="0" indent="0" algn="ctr">
              <a:buNone/>
            </a:pPr>
            <a:r>
              <a:rPr lang="en-US" sz="2300" dirty="0"/>
              <a:t>The Savior wants you to </a:t>
            </a:r>
            <a:r>
              <a:rPr lang="en-US" sz="2300" b="1" dirty="0"/>
              <a:t>receive</a:t>
            </a:r>
            <a:r>
              <a:rPr lang="en-US" sz="2300" dirty="0"/>
              <a:t> His love, and He also wants you to </a:t>
            </a:r>
            <a:r>
              <a:rPr lang="en-US" sz="2300" b="1" dirty="0"/>
              <a:t>share</a:t>
            </a:r>
            <a:r>
              <a:rPr lang="en-US" sz="2300" dirty="0"/>
              <a:t> it with others. He declared to His disciples: “A new commandment I give unto you, That ye love one another; as I have loved you, that ye also love one another. By this shall all men know that ye are my disciples, if ye have love one to another” </a:t>
            </a:r>
            <a:r>
              <a:rPr lang="en-US" sz="2300" dirty="0" smtClean="0"/>
              <a:t/>
            </a:r>
            <a:br>
              <a:rPr lang="en-US" sz="2300" dirty="0" smtClean="0"/>
            </a:br>
            <a:r>
              <a:rPr lang="en-US" sz="1200" dirty="0" smtClean="0"/>
              <a:t>(</a:t>
            </a:r>
            <a:r>
              <a:rPr lang="en-US" sz="1200" dirty="0"/>
              <a:t>John 13:34–35)</a:t>
            </a:r>
            <a:r>
              <a:rPr lang="en-US" sz="1200" dirty="0" smtClean="0"/>
              <a:t>. (True to the Faith)</a:t>
            </a:r>
            <a:endParaRPr lang="en-US" sz="1200" dirty="0"/>
          </a:p>
        </p:txBody>
      </p:sp>
      <p:pic>
        <p:nvPicPr>
          <p:cNvPr id="4" name="Picture 3"/>
          <p:cNvPicPr>
            <a:picLocks noChangeAspect="1"/>
          </p:cNvPicPr>
          <p:nvPr/>
        </p:nvPicPr>
        <p:blipFill>
          <a:blip r:embed="rId2"/>
          <a:stretch>
            <a:fillRect/>
          </a:stretch>
        </p:blipFill>
        <p:spPr>
          <a:xfrm>
            <a:off x="2615312" y="3837876"/>
            <a:ext cx="4147331" cy="27607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1680534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60" y="62753"/>
            <a:ext cx="8890401" cy="1283167"/>
          </a:xfrm>
        </p:spPr>
        <p:txBody>
          <a:bodyPr/>
          <a:lstStyle/>
          <a:p>
            <a:r>
              <a:rPr lang="en-US" sz="4400" dirty="0" smtClean="0"/>
              <a:t>Jesus taught a higher law</a:t>
            </a:r>
            <a:endParaRPr lang="en-US" sz="4400" dirty="0"/>
          </a:p>
        </p:txBody>
      </p:sp>
      <p:sp>
        <p:nvSpPr>
          <p:cNvPr id="3" name="Content Placeholder 2"/>
          <p:cNvSpPr>
            <a:spLocks noGrp="1"/>
          </p:cNvSpPr>
          <p:nvPr>
            <p:ph idx="1"/>
          </p:nvPr>
        </p:nvSpPr>
        <p:spPr>
          <a:xfrm>
            <a:off x="247414" y="1828800"/>
            <a:ext cx="8758447" cy="4835378"/>
          </a:xfrm>
        </p:spPr>
        <p:txBody>
          <a:bodyPr>
            <a:normAutofit/>
          </a:bodyPr>
          <a:lstStyle/>
          <a:p>
            <a:r>
              <a:rPr lang="en-US" dirty="0"/>
              <a:t>As always, Christ is our exemplar. In His teachings as in His life, He showed us the way. </a:t>
            </a:r>
            <a:r>
              <a:rPr lang="en-US" b="1" u="sng" dirty="0"/>
              <a:t>He forgave the wicked, the vulgar, and those who sought to hurt and to do Him harm</a:t>
            </a:r>
            <a:r>
              <a:rPr lang="en-US" b="1" u="sng" dirty="0" smtClean="0"/>
              <a:t>.</a:t>
            </a:r>
          </a:p>
          <a:p>
            <a:r>
              <a:rPr lang="en-US" b="1" dirty="0"/>
              <a:t>Jesus said it is easy to love those who love us; even the wicked can do that. </a:t>
            </a:r>
            <a:r>
              <a:rPr lang="en-US" dirty="0"/>
              <a:t>But Jesus Christ taught a higher law. His words echo through the centuries and are meant for us today. They are meant for all who desire to be His disciples. They are meant for you and me: </a:t>
            </a:r>
            <a:r>
              <a:rPr lang="en-US" b="1" dirty="0"/>
              <a:t>“Love your enemies, bless them that curse you, do good to them that hate you, and pray for them which despitefully use you, and persecute you.</a:t>
            </a:r>
            <a:r>
              <a:rPr lang="en-US" b="1" dirty="0" smtClean="0"/>
              <a:t>”</a:t>
            </a:r>
            <a:endParaRPr lang="en-US" b="1" dirty="0"/>
          </a:p>
          <a:p>
            <a:endParaRPr lang="en-US" dirty="0"/>
          </a:p>
        </p:txBody>
      </p:sp>
    </p:spTree>
    <p:extLst>
      <p:ext uri="{BB962C8B-B14F-4D97-AF65-F5344CB8AC3E}">
        <p14:creationId xmlns:p14="http://schemas.microsoft.com/office/powerpoint/2010/main" val="406558243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Precedent">
  <a:themeElements>
    <a:clrScheme name="Precedent">
      <a:dk1>
        <a:srgbClr val="921F07"/>
      </a:dk1>
      <a:lt1>
        <a:sysClr val="window" lastClr="FFFFFF"/>
      </a:lt1>
      <a:dk2>
        <a:srgbClr val="333333"/>
      </a:dk2>
      <a:lt2>
        <a:srgbClr val="E5E5D3"/>
      </a:lt2>
      <a:accent1>
        <a:srgbClr val="993232"/>
      </a:accent1>
      <a:accent2>
        <a:srgbClr val="9B6C34"/>
      </a:accent2>
      <a:accent3>
        <a:srgbClr val="736C5D"/>
      </a:accent3>
      <a:accent4>
        <a:srgbClr val="C9972B"/>
      </a:accent4>
      <a:accent5>
        <a:srgbClr val="C95F2B"/>
      </a:accent5>
      <a:accent6>
        <a:srgbClr val="8F7A05"/>
      </a:accent6>
      <a:hlink>
        <a:srgbClr val="933926"/>
      </a:hlink>
      <a:folHlink>
        <a:srgbClr val="916019"/>
      </a:folHlink>
    </a:clrScheme>
    <a:fontScheme name="Precedent">
      <a:majorFont>
        <a:latin typeface="Perpetua Titling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Precedent">
      <a:fillStyleLst>
        <a:solidFill>
          <a:schemeClr val="phClr"/>
        </a:solidFill>
        <a:gradFill rotWithShape="1">
          <a:gsLst>
            <a:gs pos="0">
              <a:schemeClr val="phClr">
                <a:tint val="100000"/>
                <a:shade val="90000"/>
                <a:satMod val="135000"/>
              </a:schemeClr>
            </a:gs>
            <a:gs pos="100000">
              <a:schemeClr val="phClr">
                <a:tint val="100000"/>
                <a:shade val="30000"/>
                <a:satMod val="135000"/>
              </a:schemeClr>
            </a:gs>
          </a:gsLst>
          <a:path path="circle">
            <a:fillToRect l="70000" t="10000" b="70000"/>
          </a:path>
        </a:gradFill>
        <a:blipFill rotWithShape="1">
          <a:blip xmlns:r="http://schemas.openxmlformats.org/officeDocument/2006/relationships" r:embed="rId1">
            <a:duotone>
              <a:schemeClr val="phClr">
                <a:shade val="10000"/>
                <a:satMod val="135000"/>
              </a:schemeClr>
              <a:schemeClr val="phClr">
                <a:satMod val="150000"/>
                <a:lumMod val="110000"/>
              </a:schemeClr>
            </a:duotone>
          </a:blip>
          <a:stretch/>
        </a:blipFill>
      </a:fillStyleLst>
      <a:lnStyleLst>
        <a:ln w="12700" cap="flat" cmpd="sng" algn="ctr">
          <a:solidFill>
            <a:schemeClr val="phClr">
              <a:shade val="95000"/>
              <a:satMod val="105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25400" dir="4800000" sx="103000" sy="103000" rotWithShape="0">
              <a:srgbClr val="000000">
                <a:alpha val="45000"/>
              </a:srgbClr>
            </a:outerShdw>
          </a:effectLst>
          <a:scene3d>
            <a:camera prst="orthographicFront">
              <a:rot lat="0" lon="0" rev="0"/>
            </a:camera>
            <a:lightRig rig="balanced" dir="tl">
              <a:rot lat="0" lon="0" rev="3000000"/>
            </a:lightRig>
          </a:scene3d>
          <a:sp3d prstMaterial="softEdge">
            <a:bevelT w="0" h="0"/>
          </a:sp3d>
        </a:effectStyle>
        <a:effectStyle>
          <a:effectLst>
            <a:innerShdw blurRad="127000" dist="38100" dir="13200000">
              <a:srgbClr val="000000">
                <a:alpha val="75000"/>
              </a:srgbClr>
            </a:innerShdw>
            <a:outerShdw blurRad="38100" dist="12700" dir="1800000" sx="101000" sy="101000" rotWithShape="0">
              <a:srgbClr val="000000">
                <a:alpha val="40000"/>
              </a:srgbClr>
            </a:outerShdw>
            <a:reflection blurRad="127000" stA="25000" endPos="30000" dist="12700" dir="5400000" sy="-100000" rotWithShape="0"/>
          </a:effectLst>
          <a:scene3d>
            <a:camera prst="orthographicFront">
              <a:rot lat="0" lon="0" rev="0"/>
            </a:camera>
            <a:lightRig rig="twoPt" dir="t">
              <a:rot lat="0" lon="0" rev="1200000"/>
            </a:lightRig>
          </a:scene3d>
          <a:sp3d>
            <a:bevelT w="0" h="0"/>
          </a:sp3d>
        </a:effectStyle>
      </a:effectStyleLst>
      <a:bgFillStyleLst>
        <a:solidFill>
          <a:schemeClr val="phClr"/>
        </a:solidFill>
        <a:gradFill rotWithShape="1">
          <a:gsLst>
            <a:gs pos="0">
              <a:schemeClr val="phClr">
                <a:tint val="100000"/>
                <a:shade val="90000"/>
                <a:satMod val="135000"/>
              </a:schemeClr>
            </a:gs>
            <a:gs pos="100000">
              <a:schemeClr val="phClr">
                <a:shade val="30000"/>
                <a:satMod val="150000"/>
              </a:schemeClr>
            </a:gs>
          </a:gsLst>
          <a:path path="circle">
            <a:fillToRect t="10000" r="70000" b="70000"/>
          </a:path>
        </a:gradFill>
        <a:blipFill rotWithShape="1">
          <a:blip xmlns:r="http://schemas.openxmlformats.org/officeDocument/2006/relationships" r:embed="rId2">
            <a:duotone>
              <a:schemeClr val="phClr">
                <a:shade val="10000"/>
                <a:satMod val="130000"/>
                <a:lumMod val="80000"/>
              </a:schemeClr>
              <a:schemeClr val="phClr">
                <a:satMod val="15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Precedent.thmx</Template>
  <TotalTime>211</TotalTime>
  <Words>1370</Words>
  <Application>Microsoft Macintosh PowerPoint</Application>
  <PresentationFormat>On-screen Show (4:3)</PresentationFormat>
  <Paragraphs>85</Paragraphs>
  <Slides>30</Slides>
  <Notes>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Precedent</vt:lpstr>
      <vt:lpstr>Christlike  Love</vt:lpstr>
      <vt:lpstr>I have felt the most love from someone when...</vt:lpstr>
      <vt:lpstr>Pure Love of christ</vt:lpstr>
      <vt:lpstr>charity</vt:lpstr>
      <vt:lpstr>Our perfect example</vt:lpstr>
      <vt:lpstr>The atonement</vt:lpstr>
      <vt:lpstr>The atonement</vt:lpstr>
      <vt:lpstr>Love one another</vt:lpstr>
      <vt:lpstr>Jesus taught a higher law</vt:lpstr>
      <vt:lpstr>Self Test</vt:lpstr>
      <vt:lpstr>Love is the very  essence of the gospel</vt:lpstr>
      <vt:lpstr>Love as he loves</vt:lpstr>
      <vt:lpstr>The joy of the lord’s service</vt:lpstr>
      <vt:lpstr>The holy ghost will guide you</vt:lpstr>
      <vt:lpstr>seek, pray &amp; follow </vt:lpstr>
      <vt:lpstr>Love god &amp; man</vt:lpstr>
      <vt:lpstr>Our brothers &amp; sisters</vt:lpstr>
      <vt:lpstr>Daily acts of love</vt:lpstr>
      <vt:lpstr>Love at home</vt:lpstr>
      <vt:lpstr>Compassionate &amp; encouraging</vt:lpstr>
      <vt:lpstr>PowerPoint Presentation</vt:lpstr>
      <vt:lpstr>Forgiveness is love</vt:lpstr>
      <vt:lpstr>Express love to all</vt:lpstr>
      <vt:lpstr>Pure love of christ</vt:lpstr>
      <vt:lpstr>Opportunities to love</vt:lpstr>
      <vt:lpstr>Let us be known...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Christlike  Love</dc:title>
  <dc:creator>Jennifer Middleton</dc:creator>
  <cp:lastModifiedBy>Jennifer Middleton</cp:lastModifiedBy>
  <cp:revision>18</cp:revision>
  <dcterms:created xsi:type="dcterms:W3CDTF">2014-10-13T12:50:11Z</dcterms:created>
  <dcterms:modified xsi:type="dcterms:W3CDTF">2017-10-15T05:39:31Z</dcterms:modified>
</cp:coreProperties>
</file>